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66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412688-5BC9-4C2A-9BB6-7114966D6C69}" v="288" dt="2021-03-12T20:38:22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mussen, Nicholas@DWR" userId="54ec406b-7255-4eff-b328-2a22723c71ed" providerId="ADAL" clId="{64412688-5BC9-4C2A-9BB6-7114966D6C69}"/>
    <pc:docChg chg="undo redo custSel addSld delSld modSld sldOrd">
      <pc:chgData name="Rasmussen, Nicholas@DWR" userId="54ec406b-7255-4eff-b328-2a22723c71ed" providerId="ADAL" clId="{64412688-5BC9-4C2A-9BB6-7114966D6C69}" dt="2021-03-12T20:38:22.267" v="3230" actId="113"/>
      <pc:docMkLst>
        <pc:docMk/>
      </pc:docMkLst>
      <pc:sldChg chg="modSp">
        <pc:chgData name="Rasmussen, Nicholas@DWR" userId="54ec406b-7255-4eff-b328-2a22723c71ed" providerId="ADAL" clId="{64412688-5BC9-4C2A-9BB6-7114966D6C69}" dt="2021-03-12T01:40:54.006" v="3075" actId="20577"/>
        <pc:sldMkLst>
          <pc:docMk/>
          <pc:sldMk cId="1682578013" sldId="256"/>
        </pc:sldMkLst>
        <pc:spChg chg="mod">
          <ac:chgData name="Rasmussen, Nicholas@DWR" userId="54ec406b-7255-4eff-b328-2a22723c71ed" providerId="ADAL" clId="{64412688-5BC9-4C2A-9BB6-7114966D6C69}" dt="2021-03-12T01:40:54.006" v="3075" actId="20577"/>
          <ac:spMkLst>
            <pc:docMk/>
            <pc:sldMk cId="1682578013" sldId="256"/>
            <ac:spMk id="2" creationId="{01FE3E56-8F07-40E9-AD44-DD9B6DC75294}"/>
          </ac:spMkLst>
        </pc:spChg>
      </pc:sldChg>
      <pc:sldChg chg="addSp delSp modSp mod">
        <pc:chgData name="Rasmussen, Nicholas@DWR" userId="54ec406b-7255-4eff-b328-2a22723c71ed" providerId="ADAL" clId="{64412688-5BC9-4C2A-9BB6-7114966D6C69}" dt="2021-03-12T01:31:10.816" v="2976" actId="1076"/>
        <pc:sldMkLst>
          <pc:docMk/>
          <pc:sldMk cId="2748721008" sldId="257"/>
        </pc:sldMkLst>
        <pc:spChg chg="mod">
          <ac:chgData name="Rasmussen, Nicholas@DWR" userId="54ec406b-7255-4eff-b328-2a22723c71ed" providerId="ADAL" clId="{64412688-5BC9-4C2A-9BB6-7114966D6C69}" dt="2021-03-11T23:45:29.266" v="40" actId="20577"/>
          <ac:spMkLst>
            <pc:docMk/>
            <pc:sldMk cId="2748721008" sldId="257"/>
            <ac:spMk id="2" creationId="{A6AD7FD6-BDD0-468A-8879-50F827E08D17}"/>
          </ac:spMkLst>
        </pc:spChg>
        <pc:spChg chg="del">
          <ac:chgData name="Rasmussen, Nicholas@DWR" userId="54ec406b-7255-4eff-b328-2a22723c71ed" providerId="ADAL" clId="{64412688-5BC9-4C2A-9BB6-7114966D6C69}" dt="2021-03-12T01:26:14.928" v="2736"/>
          <ac:spMkLst>
            <pc:docMk/>
            <pc:sldMk cId="2748721008" sldId="257"/>
            <ac:spMk id="3" creationId="{DA88C31A-7E79-4C05-8E6E-FC427CF53E15}"/>
          </ac:spMkLst>
        </pc:spChg>
        <pc:spChg chg="add mod">
          <ac:chgData name="Rasmussen, Nicholas@DWR" userId="54ec406b-7255-4eff-b328-2a22723c71ed" providerId="ADAL" clId="{64412688-5BC9-4C2A-9BB6-7114966D6C69}" dt="2021-03-12T01:31:07.679" v="2975" actId="1076"/>
          <ac:spMkLst>
            <pc:docMk/>
            <pc:sldMk cId="2748721008" sldId="257"/>
            <ac:spMk id="6" creationId="{D0C00C94-2CAE-4A2E-A587-BD3083E38DE7}"/>
          </ac:spMkLst>
        </pc:spChg>
        <pc:spChg chg="add mod">
          <ac:chgData name="Rasmussen, Nicholas@DWR" userId="54ec406b-7255-4eff-b328-2a22723c71ed" providerId="ADAL" clId="{64412688-5BC9-4C2A-9BB6-7114966D6C69}" dt="2021-03-12T01:30:59.514" v="2973" actId="1076"/>
          <ac:spMkLst>
            <pc:docMk/>
            <pc:sldMk cId="2748721008" sldId="257"/>
            <ac:spMk id="7" creationId="{1D5E500C-42BA-4F70-8D60-65DFDB2C1C0F}"/>
          </ac:spMkLst>
        </pc:spChg>
        <pc:spChg chg="add mod">
          <ac:chgData name="Rasmussen, Nicholas@DWR" userId="54ec406b-7255-4eff-b328-2a22723c71ed" providerId="ADAL" clId="{64412688-5BC9-4C2A-9BB6-7114966D6C69}" dt="2021-03-12T01:31:03.036" v="2974" actId="688"/>
          <ac:spMkLst>
            <pc:docMk/>
            <pc:sldMk cId="2748721008" sldId="257"/>
            <ac:spMk id="8" creationId="{26CF8BE2-32CC-4B11-8339-7496164CCF9E}"/>
          </ac:spMkLst>
        </pc:spChg>
        <pc:spChg chg="add mod">
          <ac:chgData name="Rasmussen, Nicholas@DWR" userId="54ec406b-7255-4eff-b328-2a22723c71ed" providerId="ADAL" clId="{64412688-5BC9-4C2A-9BB6-7114966D6C69}" dt="2021-03-12T01:30:40.589" v="2969" actId="403"/>
          <ac:spMkLst>
            <pc:docMk/>
            <pc:sldMk cId="2748721008" sldId="257"/>
            <ac:spMk id="9" creationId="{2C5AA5E0-F427-4525-A3C0-8C9B0600938B}"/>
          </ac:spMkLst>
        </pc:spChg>
        <pc:spChg chg="add mod">
          <ac:chgData name="Rasmussen, Nicholas@DWR" userId="54ec406b-7255-4eff-b328-2a22723c71ed" providerId="ADAL" clId="{64412688-5BC9-4C2A-9BB6-7114966D6C69}" dt="2021-03-12T01:30:46.214" v="2970" actId="403"/>
          <ac:spMkLst>
            <pc:docMk/>
            <pc:sldMk cId="2748721008" sldId="257"/>
            <ac:spMk id="10" creationId="{B24ECB3E-1EBE-4659-8734-F4ECB17E8DE3}"/>
          </ac:spMkLst>
        </pc:spChg>
        <pc:spChg chg="add mod">
          <ac:chgData name="Rasmussen, Nicholas@DWR" userId="54ec406b-7255-4eff-b328-2a22723c71ed" providerId="ADAL" clId="{64412688-5BC9-4C2A-9BB6-7114966D6C69}" dt="2021-03-12T01:30:40.589" v="2969" actId="403"/>
          <ac:spMkLst>
            <pc:docMk/>
            <pc:sldMk cId="2748721008" sldId="257"/>
            <ac:spMk id="11" creationId="{E0280013-C3E9-44C1-8CCE-B6A24E936606}"/>
          </ac:spMkLst>
        </pc:spChg>
        <pc:spChg chg="add mod">
          <ac:chgData name="Rasmussen, Nicholas@DWR" userId="54ec406b-7255-4eff-b328-2a22723c71ed" providerId="ADAL" clId="{64412688-5BC9-4C2A-9BB6-7114966D6C69}" dt="2021-03-12T01:31:10.816" v="2976" actId="1076"/>
          <ac:spMkLst>
            <pc:docMk/>
            <pc:sldMk cId="2748721008" sldId="257"/>
            <ac:spMk id="12" creationId="{37045185-DCB2-46BF-B8C0-19F17D537005}"/>
          </ac:spMkLst>
        </pc:spChg>
        <pc:spChg chg="add mod">
          <ac:chgData name="Rasmussen, Nicholas@DWR" userId="54ec406b-7255-4eff-b328-2a22723c71ed" providerId="ADAL" clId="{64412688-5BC9-4C2A-9BB6-7114966D6C69}" dt="2021-03-12T01:30:51.800" v="2971" actId="1076"/>
          <ac:spMkLst>
            <pc:docMk/>
            <pc:sldMk cId="2748721008" sldId="257"/>
            <ac:spMk id="13" creationId="{F5018C1E-E404-462A-AC4C-28E5290D386B}"/>
          </ac:spMkLst>
        </pc:spChg>
        <pc:spChg chg="add mod">
          <ac:chgData name="Rasmussen, Nicholas@DWR" userId="54ec406b-7255-4eff-b328-2a22723c71ed" providerId="ADAL" clId="{64412688-5BC9-4C2A-9BB6-7114966D6C69}" dt="2021-03-12T01:30:46.214" v="2970" actId="403"/>
          <ac:spMkLst>
            <pc:docMk/>
            <pc:sldMk cId="2748721008" sldId="257"/>
            <ac:spMk id="14" creationId="{86CC6B5B-AC91-4B4B-A97B-D1404456350C}"/>
          </ac:spMkLst>
        </pc:spChg>
        <pc:picChg chg="add mod">
          <ac:chgData name="Rasmussen, Nicholas@DWR" userId="54ec406b-7255-4eff-b328-2a22723c71ed" providerId="ADAL" clId="{64412688-5BC9-4C2A-9BB6-7114966D6C69}" dt="2021-03-12T01:26:14.928" v="2736"/>
          <ac:picMkLst>
            <pc:docMk/>
            <pc:sldMk cId="2748721008" sldId="257"/>
            <ac:picMk id="5" creationId="{E69E9000-1C5E-46F7-9998-594201B5B72C}"/>
          </ac:picMkLst>
        </pc:picChg>
      </pc:sldChg>
      <pc:sldChg chg="addSp delSp modSp mod modAnim">
        <pc:chgData name="Rasmussen, Nicholas@DWR" userId="54ec406b-7255-4eff-b328-2a22723c71ed" providerId="ADAL" clId="{64412688-5BC9-4C2A-9BB6-7114966D6C69}" dt="2021-03-12T01:32:38.613" v="2985"/>
        <pc:sldMkLst>
          <pc:docMk/>
          <pc:sldMk cId="2399727957" sldId="258"/>
        </pc:sldMkLst>
        <pc:spChg chg="mod">
          <ac:chgData name="Rasmussen, Nicholas@DWR" userId="54ec406b-7255-4eff-b328-2a22723c71ed" providerId="ADAL" clId="{64412688-5BC9-4C2A-9BB6-7114966D6C69}" dt="2021-03-11T23:46:21.275" v="110" actId="20577"/>
          <ac:spMkLst>
            <pc:docMk/>
            <pc:sldMk cId="2399727957" sldId="258"/>
            <ac:spMk id="2" creationId="{2636A1D3-E0B5-48EC-A3D9-0FACC99B53A3}"/>
          </ac:spMkLst>
        </pc:spChg>
        <pc:spChg chg="mod">
          <ac:chgData name="Rasmussen, Nicholas@DWR" userId="54ec406b-7255-4eff-b328-2a22723c71ed" providerId="ADAL" clId="{64412688-5BC9-4C2A-9BB6-7114966D6C69}" dt="2021-03-11T23:58:26.214" v="535" actId="20577"/>
          <ac:spMkLst>
            <pc:docMk/>
            <pc:sldMk cId="2399727957" sldId="258"/>
            <ac:spMk id="3" creationId="{ED10DA57-7E62-4B8A-B4CB-78A76C00DDF9}"/>
          </ac:spMkLst>
        </pc:spChg>
        <pc:graphicFrameChg chg="add del mod">
          <ac:chgData name="Rasmussen, Nicholas@DWR" userId="54ec406b-7255-4eff-b328-2a22723c71ed" providerId="ADAL" clId="{64412688-5BC9-4C2A-9BB6-7114966D6C69}" dt="2021-03-11T23:57:30.125" v="524" actId="478"/>
          <ac:graphicFrameMkLst>
            <pc:docMk/>
            <pc:sldMk cId="2399727957" sldId="258"/>
            <ac:graphicFrameMk id="6" creationId="{962E4145-A19B-4BB6-9975-3D5D5D2D94DE}"/>
          </ac:graphicFrameMkLst>
        </pc:graphicFrameChg>
        <pc:picChg chg="add mod">
          <ac:chgData name="Rasmussen, Nicholas@DWR" userId="54ec406b-7255-4eff-b328-2a22723c71ed" providerId="ADAL" clId="{64412688-5BC9-4C2A-9BB6-7114966D6C69}" dt="2021-03-11T23:57:49.637" v="531" actId="1076"/>
          <ac:picMkLst>
            <pc:docMk/>
            <pc:sldMk cId="2399727957" sldId="258"/>
            <ac:picMk id="5" creationId="{DB8FA7ED-3A40-466B-8AC0-034F7F40C1FF}"/>
          </ac:picMkLst>
        </pc:picChg>
        <pc:picChg chg="add mod">
          <ac:chgData name="Rasmussen, Nicholas@DWR" userId="54ec406b-7255-4eff-b328-2a22723c71ed" providerId="ADAL" clId="{64412688-5BC9-4C2A-9BB6-7114966D6C69}" dt="2021-03-11T23:57:45.678" v="530" actId="1076"/>
          <ac:picMkLst>
            <pc:docMk/>
            <pc:sldMk cId="2399727957" sldId="258"/>
            <ac:picMk id="8" creationId="{ED64D70B-BCA7-494F-BCCF-6F05FB15FF4F}"/>
          </ac:picMkLst>
        </pc:picChg>
      </pc:sldChg>
      <pc:sldChg chg="del">
        <pc:chgData name="Rasmussen, Nicholas@DWR" userId="54ec406b-7255-4eff-b328-2a22723c71ed" providerId="ADAL" clId="{64412688-5BC9-4C2A-9BB6-7114966D6C69}" dt="2021-03-11T23:58:46.231" v="537" actId="47"/>
        <pc:sldMkLst>
          <pc:docMk/>
          <pc:sldMk cId="2925438434" sldId="259"/>
        </pc:sldMkLst>
      </pc:sldChg>
      <pc:sldChg chg="addSp modSp mod modAnim">
        <pc:chgData name="Rasmussen, Nicholas@DWR" userId="54ec406b-7255-4eff-b328-2a22723c71ed" providerId="ADAL" clId="{64412688-5BC9-4C2A-9BB6-7114966D6C69}" dt="2021-03-12T01:35:10.917" v="3056"/>
        <pc:sldMkLst>
          <pc:docMk/>
          <pc:sldMk cId="3617814664" sldId="260"/>
        </pc:sldMkLst>
        <pc:spChg chg="mod">
          <ac:chgData name="Rasmussen, Nicholas@DWR" userId="54ec406b-7255-4eff-b328-2a22723c71ed" providerId="ADAL" clId="{64412688-5BC9-4C2A-9BB6-7114966D6C69}" dt="2021-03-12T00:19:58.879" v="1378" actId="20577"/>
          <ac:spMkLst>
            <pc:docMk/>
            <pc:sldMk cId="3617814664" sldId="260"/>
            <ac:spMk id="2" creationId="{5DA4FA48-83C6-4D52-9167-13561BD622BE}"/>
          </ac:spMkLst>
        </pc:spChg>
        <pc:spChg chg="mod">
          <ac:chgData name="Rasmussen, Nicholas@DWR" userId="54ec406b-7255-4eff-b328-2a22723c71ed" providerId="ADAL" clId="{64412688-5BC9-4C2A-9BB6-7114966D6C69}" dt="2021-03-12T01:34:02.295" v="3043" actId="20577"/>
          <ac:spMkLst>
            <pc:docMk/>
            <pc:sldMk cId="3617814664" sldId="260"/>
            <ac:spMk id="3" creationId="{F8D172AB-F07A-4A10-9259-474DE5F704F2}"/>
          </ac:spMkLst>
        </pc:spChg>
        <pc:spChg chg="add mod">
          <ac:chgData name="Rasmussen, Nicholas@DWR" userId="54ec406b-7255-4eff-b328-2a22723c71ed" providerId="ADAL" clId="{64412688-5BC9-4C2A-9BB6-7114966D6C69}" dt="2021-03-12T00:28:38.395" v="1387" actId="164"/>
          <ac:spMkLst>
            <pc:docMk/>
            <pc:sldMk cId="3617814664" sldId="260"/>
            <ac:spMk id="8" creationId="{CE0CA27E-1D29-4279-B37D-A7E085B46413}"/>
          </ac:spMkLst>
        </pc:spChg>
        <pc:spChg chg="mod">
          <ac:chgData name="Rasmussen, Nicholas@DWR" userId="54ec406b-7255-4eff-b328-2a22723c71ed" providerId="ADAL" clId="{64412688-5BC9-4C2A-9BB6-7114966D6C69}" dt="2021-03-12T00:28:46.942" v="1390"/>
          <ac:spMkLst>
            <pc:docMk/>
            <pc:sldMk cId="3617814664" sldId="260"/>
            <ac:spMk id="12" creationId="{996F765C-E51B-427B-A30A-A3C27FAB345F}"/>
          </ac:spMkLst>
        </pc:spChg>
        <pc:spChg chg="mod">
          <ac:chgData name="Rasmussen, Nicholas@DWR" userId="54ec406b-7255-4eff-b328-2a22723c71ed" providerId="ADAL" clId="{64412688-5BC9-4C2A-9BB6-7114966D6C69}" dt="2021-03-12T00:29:08.277" v="1398"/>
          <ac:spMkLst>
            <pc:docMk/>
            <pc:sldMk cId="3617814664" sldId="260"/>
            <ac:spMk id="15" creationId="{A4D7C12E-75D3-4270-976E-A4EF81ADDDC7}"/>
          </ac:spMkLst>
        </pc:spChg>
        <pc:spChg chg="mod">
          <ac:chgData name="Rasmussen, Nicholas@DWR" userId="54ec406b-7255-4eff-b328-2a22723c71ed" providerId="ADAL" clId="{64412688-5BC9-4C2A-9BB6-7114966D6C69}" dt="2021-03-12T00:29:11.729" v="1400"/>
          <ac:spMkLst>
            <pc:docMk/>
            <pc:sldMk cId="3617814664" sldId="260"/>
            <ac:spMk id="18" creationId="{A4FF9859-44C1-416A-AF0F-2C4CC5C3768B}"/>
          </ac:spMkLst>
        </pc:spChg>
        <pc:spChg chg="add mod">
          <ac:chgData name="Rasmussen, Nicholas@DWR" userId="54ec406b-7255-4eff-b328-2a22723c71ed" providerId="ADAL" clId="{64412688-5BC9-4C2A-9BB6-7114966D6C69}" dt="2021-03-12T00:32:07.522" v="1430" actId="688"/>
          <ac:spMkLst>
            <pc:docMk/>
            <pc:sldMk cId="3617814664" sldId="260"/>
            <ac:spMk id="21" creationId="{586CD3EA-7D8F-4F89-8A63-46AFC376C4FD}"/>
          </ac:spMkLst>
        </pc:spChg>
        <pc:spChg chg="add mod">
          <ac:chgData name="Rasmussen, Nicholas@DWR" userId="54ec406b-7255-4eff-b328-2a22723c71ed" providerId="ADAL" clId="{64412688-5BC9-4C2A-9BB6-7114966D6C69}" dt="2021-03-12T00:32:22.294" v="1436" actId="1076"/>
          <ac:spMkLst>
            <pc:docMk/>
            <pc:sldMk cId="3617814664" sldId="260"/>
            <ac:spMk id="22" creationId="{48E009ED-774B-427F-BCFA-3E4372751A3B}"/>
          </ac:spMkLst>
        </pc:spChg>
        <pc:spChg chg="add mod">
          <ac:chgData name="Rasmussen, Nicholas@DWR" userId="54ec406b-7255-4eff-b328-2a22723c71ed" providerId="ADAL" clId="{64412688-5BC9-4C2A-9BB6-7114966D6C69}" dt="2021-03-12T00:32:53.577" v="1443" actId="14100"/>
          <ac:spMkLst>
            <pc:docMk/>
            <pc:sldMk cId="3617814664" sldId="260"/>
            <ac:spMk id="23" creationId="{6A39D347-77EC-40BD-8952-FF1CA8C35D79}"/>
          </ac:spMkLst>
        </pc:spChg>
        <pc:grpChg chg="add mod">
          <ac:chgData name="Rasmussen, Nicholas@DWR" userId="54ec406b-7255-4eff-b328-2a22723c71ed" providerId="ADAL" clId="{64412688-5BC9-4C2A-9BB6-7114966D6C69}" dt="2021-03-12T00:31:28.309" v="1422" actId="1076"/>
          <ac:grpSpMkLst>
            <pc:docMk/>
            <pc:sldMk cId="3617814664" sldId="260"/>
            <ac:grpSpMk id="9" creationId="{88324981-C24F-4F95-AF28-C4DE07B0462A}"/>
          </ac:grpSpMkLst>
        </pc:grpChg>
        <pc:grpChg chg="add mod">
          <ac:chgData name="Rasmussen, Nicholas@DWR" userId="54ec406b-7255-4eff-b328-2a22723c71ed" providerId="ADAL" clId="{64412688-5BC9-4C2A-9BB6-7114966D6C69}" dt="2021-03-12T00:31:57.799" v="1428" actId="1076"/>
          <ac:grpSpMkLst>
            <pc:docMk/>
            <pc:sldMk cId="3617814664" sldId="260"/>
            <ac:grpSpMk id="10" creationId="{91364E2E-D215-4058-AA32-1455298AA958}"/>
          </ac:grpSpMkLst>
        </pc:grpChg>
        <pc:grpChg chg="add mod">
          <ac:chgData name="Rasmussen, Nicholas@DWR" userId="54ec406b-7255-4eff-b328-2a22723c71ed" providerId="ADAL" clId="{64412688-5BC9-4C2A-9BB6-7114966D6C69}" dt="2021-03-12T00:31:28.309" v="1422" actId="1076"/>
          <ac:grpSpMkLst>
            <pc:docMk/>
            <pc:sldMk cId="3617814664" sldId="260"/>
            <ac:grpSpMk id="13" creationId="{EC1B47A9-1F1A-4F4F-8796-20C713977EA7}"/>
          </ac:grpSpMkLst>
        </pc:grpChg>
        <pc:grpChg chg="add mod ord">
          <ac:chgData name="Rasmussen, Nicholas@DWR" userId="54ec406b-7255-4eff-b328-2a22723c71ed" providerId="ADAL" clId="{64412688-5BC9-4C2A-9BB6-7114966D6C69}" dt="2021-03-12T00:32:31.239" v="1438" actId="167"/>
          <ac:grpSpMkLst>
            <pc:docMk/>
            <pc:sldMk cId="3617814664" sldId="260"/>
            <ac:grpSpMk id="16" creationId="{A69B79DA-D7DF-4860-A684-CF3FA3E0E8EF}"/>
          </ac:grpSpMkLst>
        </pc:grpChg>
        <pc:picChg chg="add mod modCrop">
          <ac:chgData name="Rasmussen, Nicholas@DWR" userId="54ec406b-7255-4eff-b328-2a22723c71ed" providerId="ADAL" clId="{64412688-5BC9-4C2A-9BB6-7114966D6C69}" dt="2021-03-12T00:29:42.979" v="1409" actId="1076"/>
          <ac:picMkLst>
            <pc:docMk/>
            <pc:sldMk cId="3617814664" sldId="260"/>
            <ac:picMk id="5" creationId="{88794F1D-4ADE-422B-8C7E-9D683758C5EB}"/>
          </ac:picMkLst>
        </pc:picChg>
        <pc:picChg chg="add mod modCrop">
          <ac:chgData name="Rasmussen, Nicholas@DWR" userId="54ec406b-7255-4eff-b328-2a22723c71ed" providerId="ADAL" clId="{64412688-5BC9-4C2A-9BB6-7114966D6C69}" dt="2021-03-12T00:28:38.395" v="1387" actId="164"/>
          <ac:picMkLst>
            <pc:docMk/>
            <pc:sldMk cId="3617814664" sldId="260"/>
            <ac:picMk id="7" creationId="{CE9E236D-5F55-4674-8F77-D65BC240A86E}"/>
          </ac:picMkLst>
        </pc:picChg>
        <pc:picChg chg="mod">
          <ac:chgData name="Rasmussen, Nicholas@DWR" userId="54ec406b-7255-4eff-b328-2a22723c71ed" providerId="ADAL" clId="{64412688-5BC9-4C2A-9BB6-7114966D6C69}" dt="2021-03-12T00:28:46.942" v="1390"/>
          <ac:picMkLst>
            <pc:docMk/>
            <pc:sldMk cId="3617814664" sldId="260"/>
            <ac:picMk id="11" creationId="{2321584C-3352-47CF-9729-F7B3555E162A}"/>
          </ac:picMkLst>
        </pc:picChg>
        <pc:picChg chg="mod">
          <ac:chgData name="Rasmussen, Nicholas@DWR" userId="54ec406b-7255-4eff-b328-2a22723c71ed" providerId="ADAL" clId="{64412688-5BC9-4C2A-9BB6-7114966D6C69}" dt="2021-03-12T00:29:08.277" v="1398"/>
          <ac:picMkLst>
            <pc:docMk/>
            <pc:sldMk cId="3617814664" sldId="260"/>
            <ac:picMk id="14" creationId="{C0F0FE5A-6C06-446D-A493-6BF017CA803A}"/>
          </ac:picMkLst>
        </pc:picChg>
        <pc:picChg chg="mod">
          <ac:chgData name="Rasmussen, Nicholas@DWR" userId="54ec406b-7255-4eff-b328-2a22723c71ed" providerId="ADAL" clId="{64412688-5BC9-4C2A-9BB6-7114966D6C69}" dt="2021-03-12T00:29:11.729" v="1400"/>
          <ac:picMkLst>
            <pc:docMk/>
            <pc:sldMk cId="3617814664" sldId="260"/>
            <ac:picMk id="17" creationId="{67936417-BD03-4A48-A0B7-35E19D3A2A1D}"/>
          </ac:picMkLst>
        </pc:picChg>
        <pc:picChg chg="add mod modCrop">
          <ac:chgData name="Rasmussen, Nicholas@DWR" userId="54ec406b-7255-4eff-b328-2a22723c71ed" providerId="ADAL" clId="{64412688-5BC9-4C2A-9BB6-7114966D6C69}" dt="2021-03-12T00:31:32.694" v="1423" actId="1076"/>
          <ac:picMkLst>
            <pc:docMk/>
            <pc:sldMk cId="3617814664" sldId="260"/>
            <ac:picMk id="20" creationId="{918E9FEF-73B5-46D7-9D47-5A5093A0DBF7}"/>
          </ac:picMkLst>
        </pc:picChg>
      </pc:sldChg>
      <pc:sldChg chg="addSp delSp modSp mod">
        <pc:chgData name="Rasmussen, Nicholas@DWR" userId="54ec406b-7255-4eff-b328-2a22723c71ed" providerId="ADAL" clId="{64412688-5BC9-4C2A-9BB6-7114966D6C69}" dt="2021-03-12T00:40:56.598" v="1657" actId="732"/>
        <pc:sldMkLst>
          <pc:docMk/>
          <pc:sldMk cId="2287239150" sldId="261"/>
        </pc:sldMkLst>
        <pc:spChg chg="del">
          <ac:chgData name="Rasmussen, Nicholas@DWR" userId="54ec406b-7255-4eff-b328-2a22723c71ed" providerId="ADAL" clId="{64412688-5BC9-4C2A-9BB6-7114966D6C69}" dt="2021-03-12T00:34:26.142" v="1450" actId="478"/>
          <ac:spMkLst>
            <pc:docMk/>
            <pc:sldMk cId="2287239150" sldId="261"/>
            <ac:spMk id="2" creationId="{DC762EB9-2484-427E-B153-E089FADA0AD7}"/>
          </ac:spMkLst>
        </pc:spChg>
        <pc:spChg chg="del">
          <ac:chgData name="Rasmussen, Nicholas@DWR" userId="54ec406b-7255-4eff-b328-2a22723c71ed" providerId="ADAL" clId="{64412688-5BC9-4C2A-9BB6-7114966D6C69}" dt="2021-03-12T00:34:03.968" v="1444"/>
          <ac:spMkLst>
            <pc:docMk/>
            <pc:sldMk cId="2287239150" sldId="261"/>
            <ac:spMk id="3" creationId="{B46414EC-6FF8-40CF-AB8A-7057CAF48255}"/>
          </ac:spMkLst>
        </pc:spChg>
        <pc:spChg chg="add mod">
          <ac:chgData name="Rasmussen, Nicholas@DWR" userId="54ec406b-7255-4eff-b328-2a22723c71ed" providerId="ADAL" clId="{64412688-5BC9-4C2A-9BB6-7114966D6C69}" dt="2021-03-12T00:37:25.438" v="1651" actId="1076"/>
          <ac:spMkLst>
            <pc:docMk/>
            <pc:sldMk cId="2287239150" sldId="261"/>
            <ac:spMk id="6" creationId="{B1B1036D-E734-4BCE-8FD3-74FBAC5383C8}"/>
          </ac:spMkLst>
        </pc:spChg>
        <pc:picChg chg="add mod modCrop">
          <ac:chgData name="Rasmussen, Nicholas@DWR" userId="54ec406b-7255-4eff-b328-2a22723c71ed" providerId="ADAL" clId="{64412688-5BC9-4C2A-9BB6-7114966D6C69}" dt="2021-03-12T00:40:56.598" v="1657" actId="732"/>
          <ac:picMkLst>
            <pc:docMk/>
            <pc:sldMk cId="2287239150" sldId="261"/>
            <ac:picMk id="5" creationId="{62641888-74AE-48C7-A3B1-562D88B3EEF7}"/>
          </ac:picMkLst>
        </pc:picChg>
      </pc:sldChg>
      <pc:sldChg chg="addSp delSp modSp add mod modAnim">
        <pc:chgData name="Rasmussen, Nicholas@DWR" userId="54ec406b-7255-4eff-b328-2a22723c71ed" providerId="ADAL" clId="{64412688-5BC9-4C2A-9BB6-7114966D6C69}" dt="2021-03-12T01:33:05.418" v="2990"/>
        <pc:sldMkLst>
          <pc:docMk/>
          <pc:sldMk cId="3974704423" sldId="262"/>
        </pc:sldMkLst>
        <pc:spChg chg="mod">
          <ac:chgData name="Rasmussen, Nicholas@DWR" userId="54ec406b-7255-4eff-b328-2a22723c71ed" providerId="ADAL" clId="{64412688-5BC9-4C2A-9BB6-7114966D6C69}" dt="2021-03-12T00:08:49.099" v="820" actId="20577"/>
          <ac:spMkLst>
            <pc:docMk/>
            <pc:sldMk cId="3974704423" sldId="262"/>
            <ac:spMk id="3" creationId="{ED10DA57-7E62-4B8A-B4CB-78A76C00DDF9}"/>
          </ac:spMkLst>
        </pc:spChg>
        <pc:picChg chg="add mod modCrop">
          <ac:chgData name="Rasmussen, Nicholas@DWR" userId="54ec406b-7255-4eff-b328-2a22723c71ed" providerId="ADAL" clId="{64412688-5BC9-4C2A-9BB6-7114966D6C69}" dt="2021-03-12T00:10:55.386" v="825" actId="1076"/>
          <ac:picMkLst>
            <pc:docMk/>
            <pc:sldMk cId="3974704423" sldId="262"/>
            <ac:picMk id="4" creationId="{90471C82-B9B8-4F48-9923-2EEDE803C5AA}"/>
          </ac:picMkLst>
        </pc:picChg>
        <pc:picChg chg="del mod">
          <ac:chgData name="Rasmussen, Nicholas@DWR" userId="54ec406b-7255-4eff-b328-2a22723c71ed" providerId="ADAL" clId="{64412688-5BC9-4C2A-9BB6-7114966D6C69}" dt="2021-03-12T00:00:25.351" v="687" actId="478"/>
          <ac:picMkLst>
            <pc:docMk/>
            <pc:sldMk cId="3974704423" sldId="262"/>
            <ac:picMk id="5" creationId="{DB8FA7ED-3A40-466B-8AC0-034F7F40C1FF}"/>
          </ac:picMkLst>
        </pc:picChg>
        <pc:picChg chg="add mod">
          <ac:chgData name="Rasmussen, Nicholas@DWR" userId="54ec406b-7255-4eff-b328-2a22723c71ed" providerId="ADAL" clId="{64412688-5BC9-4C2A-9BB6-7114966D6C69}" dt="2021-03-12T00:11:08.658" v="826" actId="1076"/>
          <ac:picMkLst>
            <pc:docMk/>
            <pc:sldMk cId="3974704423" sldId="262"/>
            <ac:picMk id="6" creationId="{91118A14-87E2-464A-9C0F-E238D37DEAED}"/>
          </ac:picMkLst>
        </pc:picChg>
        <pc:picChg chg="del">
          <ac:chgData name="Rasmussen, Nicholas@DWR" userId="54ec406b-7255-4eff-b328-2a22723c71ed" providerId="ADAL" clId="{64412688-5BC9-4C2A-9BB6-7114966D6C69}" dt="2021-03-12T00:00:26.142" v="688" actId="478"/>
          <ac:picMkLst>
            <pc:docMk/>
            <pc:sldMk cId="3974704423" sldId="262"/>
            <ac:picMk id="8" creationId="{ED64D70B-BCA7-494F-BCCF-6F05FB15FF4F}"/>
          </ac:picMkLst>
        </pc:picChg>
        <pc:picChg chg="add mod modCrop">
          <ac:chgData name="Rasmussen, Nicholas@DWR" userId="54ec406b-7255-4eff-b328-2a22723c71ed" providerId="ADAL" clId="{64412688-5BC9-4C2A-9BB6-7114966D6C69}" dt="2021-03-12T00:11:25.823" v="829" actId="692"/>
          <ac:picMkLst>
            <pc:docMk/>
            <pc:sldMk cId="3974704423" sldId="262"/>
            <ac:picMk id="9" creationId="{034019B0-C414-4E69-8AD9-62632F7EB89C}"/>
          </ac:picMkLst>
        </pc:picChg>
      </pc:sldChg>
      <pc:sldChg chg="new del">
        <pc:chgData name="Rasmussen, Nicholas@DWR" userId="54ec406b-7255-4eff-b328-2a22723c71ed" providerId="ADAL" clId="{64412688-5BC9-4C2A-9BB6-7114966D6C69}" dt="2021-03-12T00:37:49.082" v="1655" actId="47"/>
        <pc:sldMkLst>
          <pc:docMk/>
          <pc:sldMk cId="1999948081" sldId="263"/>
        </pc:sldMkLst>
      </pc:sldChg>
      <pc:sldChg chg="addSp delSp modSp add mod ord modAnim">
        <pc:chgData name="Rasmussen, Nicholas@DWR" userId="54ec406b-7255-4eff-b328-2a22723c71ed" providerId="ADAL" clId="{64412688-5BC9-4C2A-9BB6-7114966D6C69}" dt="2021-03-12T20:38:22.267" v="3230" actId="113"/>
        <pc:sldMkLst>
          <pc:docMk/>
          <pc:sldMk cId="1409622951" sldId="264"/>
        </pc:sldMkLst>
        <pc:spChg chg="add mod">
          <ac:chgData name="Rasmussen, Nicholas@DWR" userId="54ec406b-7255-4eff-b328-2a22723c71ed" providerId="ADAL" clId="{64412688-5BC9-4C2A-9BB6-7114966D6C69}" dt="2021-03-12T01:05:20.246" v="2484" actId="1582"/>
          <ac:spMkLst>
            <pc:docMk/>
            <pc:sldMk cId="1409622951" sldId="264"/>
            <ac:spMk id="3" creationId="{80BE3477-5099-4123-A363-B6B2364DA4C1}"/>
          </ac:spMkLst>
        </pc:spChg>
        <pc:spChg chg="add mod">
          <ac:chgData name="Rasmussen, Nicholas@DWR" userId="54ec406b-7255-4eff-b328-2a22723c71ed" providerId="ADAL" clId="{64412688-5BC9-4C2A-9BB6-7114966D6C69}" dt="2021-03-12T20:38:22.267" v="3230" actId="113"/>
          <ac:spMkLst>
            <pc:docMk/>
            <pc:sldMk cId="1409622951" sldId="264"/>
            <ac:spMk id="4" creationId="{F71D7E8F-6DA3-451F-BB3A-F47AFC6C4B01}"/>
          </ac:spMkLst>
        </pc:spChg>
        <pc:spChg chg="del">
          <ac:chgData name="Rasmussen, Nicholas@DWR" userId="54ec406b-7255-4eff-b328-2a22723c71ed" providerId="ADAL" clId="{64412688-5BC9-4C2A-9BB6-7114966D6C69}" dt="2021-03-12T00:58:01.748" v="2208" actId="478"/>
          <ac:spMkLst>
            <pc:docMk/>
            <pc:sldMk cId="1409622951" sldId="264"/>
            <ac:spMk id="6" creationId="{B1B1036D-E734-4BCE-8FD3-74FBAC5383C8}"/>
          </ac:spMkLst>
        </pc:spChg>
        <pc:spChg chg="add mod">
          <ac:chgData name="Rasmussen, Nicholas@DWR" userId="54ec406b-7255-4eff-b328-2a22723c71ed" providerId="ADAL" clId="{64412688-5BC9-4C2A-9BB6-7114966D6C69}" dt="2021-03-12T01:01:25.987" v="2374" actId="1076"/>
          <ac:spMkLst>
            <pc:docMk/>
            <pc:sldMk cId="1409622951" sldId="264"/>
            <ac:spMk id="7" creationId="{C7F51ABC-D768-4F50-A09E-43C8F3CF81C6}"/>
          </ac:spMkLst>
        </pc:spChg>
        <pc:spChg chg="add del mod">
          <ac:chgData name="Rasmussen, Nicholas@DWR" userId="54ec406b-7255-4eff-b328-2a22723c71ed" providerId="ADAL" clId="{64412688-5BC9-4C2A-9BB6-7114966D6C69}" dt="2021-03-12T01:05:03.517" v="2481"/>
          <ac:spMkLst>
            <pc:docMk/>
            <pc:sldMk cId="1409622951" sldId="264"/>
            <ac:spMk id="8" creationId="{B18F75B5-B8FF-4920-A2AC-F442FBA78D4E}"/>
          </ac:spMkLst>
        </pc:spChg>
        <pc:spChg chg="add mod">
          <ac:chgData name="Rasmussen, Nicholas@DWR" userId="54ec406b-7255-4eff-b328-2a22723c71ed" providerId="ADAL" clId="{64412688-5BC9-4C2A-9BB6-7114966D6C69}" dt="2021-03-12T01:05:43.134" v="2486" actId="1076"/>
          <ac:spMkLst>
            <pc:docMk/>
            <pc:sldMk cId="1409622951" sldId="264"/>
            <ac:spMk id="9" creationId="{DD64573C-6FEE-481B-9703-DE47FCBFAFCB}"/>
          </ac:spMkLst>
        </pc:spChg>
        <pc:spChg chg="add mod">
          <ac:chgData name="Rasmussen, Nicholas@DWR" userId="54ec406b-7255-4eff-b328-2a22723c71ed" providerId="ADAL" clId="{64412688-5BC9-4C2A-9BB6-7114966D6C69}" dt="2021-03-12T01:08:44.481" v="2507" actId="1076"/>
          <ac:spMkLst>
            <pc:docMk/>
            <pc:sldMk cId="1409622951" sldId="264"/>
            <ac:spMk id="15" creationId="{6B24AD9C-688F-4CE2-AF06-32E097C81960}"/>
          </ac:spMkLst>
        </pc:spChg>
        <pc:spChg chg="add mod">
          <ac:chgData name="Rasmussen, Nicholas@DWR" userId="54ec406b-7255-4eff-b328-2a22723c71ed" providerId="ADAL" clId="{64412688-5BC9-4C2A-9BB6-7114966D6C69}" dt="2021-03-12T02:01:12.328" v="3163" actId="1076"/>
          <ac:spMkLst>
            <pc:docMk/>
            <pc:sldMk cId="1409622951" sldId="264"/>
            <ac:spMk id="18" creationId="{1ADF9531-CD74-46C0-A513-4117EEB1A818}"/>
          </ac:spMkLst>
        </pc:spChg>
        <pc:picChg chg="add mod modCrop">
          <ac:chgData name="Rasmussen, Nicholas@DWR" userId="54ec406b-7255-4eff-b328-2a22723c71ed" providerId="ADAL" clId="{64412688-5BC9-4C2A-9BB6-7114966D6C69}" dt="2021-03-12T01:04:36.375" v="2476" actId="1076"/>
          <ac:picMkLst>
            <pc:docMk/>
            <pc:sldMk cId="1409622951" sldId="264"/>
            <ac:picMk id="2" creationId="{757B124B-3F22-448B-ADAC-05629A88C7F9}"/>
          </ac:picMkLst>
        </pc:picChg>
        <pc:picChg chg="add del mod">
          <ac:chgData name="Rasmussen, Nicholas@DWR" userId="54ec406b-7255-4eff-b328-2a22723c71ed" providerId="ADAL" clId="{64412688-5BC9-4C2A-9BB6-7114966D6C69}" dt="2021-03-12T01:07:58.146" v="2500" actId="1076"/>
          <ac:picMkLst>
            <pc:docMk/>
            <pc:sldMk cId="1409622951" sldId="264"/>
            <ac:picMk id="11" creationId="{B8D933D8-1F24-4B6B-A64E-2074D0D07B50}"/>
          </ac:picMkLst>
        </pc:picChg>
        <pc:picChg chg="add mod">
          <ac:chgData name="Rasmussen, Nicholas@DWR" userId="54ec406b-7255-4eff-b328-2a22723c71ed" providerId="ADAL" clId="{64412688-5BC9-4C2A-9BB6-7114966D6C69}" dt="2021-03-12T01:07:53.795" v="2498" actId="1076"/>
          <ac:picMkLst>
            <pc:docMk/>
            <pc:sldMk cId="1409622951" sldId="264"/>
            <ac:picMk id="12" creationId="{8003D885-9EF0-4100-9435-15FF0A5ED673}"/>
          </ac:picMkLst>
        </pc:picChg>
        <pc:picChg chg="add mod">
          <ac:chgData name="Rasmussen, Nicholas@DWR" userId="54ec406b-7255-4eff-b328-2a22723c71ed" providerId="ADAL" clId="{64412688-5BC9-4C2A-9BB6-7114966D6C69}" dt="2021-03-12T01:08:01.708" v="2502" actId="1076"/>
          <ac:picMkLst>
            <pc:docMk/>
            <pc:sldMk cId="1409622951" sldId="264"/>
            <ac:picMk id="13" creationId="{2EBF46A4-5A73-4488-A6D3-16779D0B488C}"/>
          </ac:picMkLst>
        </pc:picChg>
        <pc:picChg chg="add mod">
          <ac:chgData name="Rasmussen, Nicholas@DWR" userId="54ec406b-7255-4eff-b328-2a22723c71ed" providerId="ADAL" clId="{64412688-5BC9-4C2A-9BB6-7114966D6C69}" dt="2021-03-12T01:08:11.499" v="2505" actId="1076"/>
          <ac:picMkLst>
            <pc:docMk/>
            <pc:sldMk cId="1409622951" sldId="264"/>
            <ac:picMk id="14" creationId="{6B62D6C6-9CB3-40AB-A4F5-7F3B1AA516A2}"/>
          </ac:picMkLst>
        </pc:picChg>
        <pc:picChg chg="add mod modCrop">
          <ac:chgData name="Rasmussen, Nicholas@DWR" userId="54ec406b-7255-4eff-b328-2a22723c71ed" providerId="ADAL" clId="{64412688-5BC9-4C2A-9BB6-7114966D6C69}" dt="2021-03-12T01:20:33.526" v="2735" actId="14100"/>
          <ac:picMkLst>
            <pc:docMk/>
            <pc:sldMk cId="1409622951" sldId="264"/>
            <ac:picMk id="17" creationId="{BD40E80F-FA13-4C5A-8EB5-125FE5DE4DD1}"/>
          </ac:picMkLst>
        </pc:picChg>
      </pc:sldChg>
      <pc:sldChg chg="addSp delSp modSp add mod delAnim modAnim">
        <pc:chgData name="Rasmussen, Nicholas@DWR" userId="54ec406b-7255-4eff-b328-2a22723c71ed" providerId="ADAL" clId="{64412688-5BC9-4C2A-9BB6-7114966D6C69}" dt="2021-03-12T20:37:34.276" v="3209" actId="20577"/>
        <pc:sldMkLst>
          <pc:docMk/>
          <pc:sldMk cId="1481592719" sldId="265"/>
        </pc:sldMkLst>
        <pc:spChg chg="del">
          <ac:chgData name="Rasmussen, Nicholas@DWR" userId="54ec406b-7255-4eff-b328-2a22723c71ed" providerId="ADAL" clId="{64412688-5BC9-4C2A-9BB6-7114966D6C69}" dt="2021-03-12T00:37:54.243" v="1656" actId="478"/>
          <ac:spMkLst>
            <pc:docMk/>
            <pc:sldMk cId="1481592719" sldId="265"/>
            <ac:spMk id="6" creationId="{B1B1036D-E734-4BCE-8FD3-74FBAC5383C8}"/>
          </ac:spMkLst>
        </pc:spChg>
        <pc:spChg chg="add del mod topLvl">
          <ac:chgData name="Rasmussen, Nicholas@DWR" userId="54ec406b-7255-4eff-b328-2a22723c71ed" providerId="ADAL" clId="{64412688-5BC9-4C2A-9BB6-7114966D6C69}" dt="2021-03-12T00:42:56.515" v="1663" actId="478"/>
          <ac:spMkLst>
            <pc:docMk/>
            <pc:sldMk cId="1481592719" sldId="265"/>
            <ac:spMk id="8" creationId="{9E7D5451-1EB5-46E1-9EB7-3AB14390AD44}"/>
          </ac:spMkLst>
        </pc:spChg>
        <pc:spChg chg="add mod">
          <ac:chgData name="Rasmussen, Nicholas@DWR" userId="54ec406b-7255-4eff-b328-2a22723c71ed" providerId="ADAL" clId="{64412688-5BC9-4C2A-9BB6-7114966D6C69}" dt="2021-03-12T00:43:25.403" v="1668" actId="14100"/>
          <ac:spMkLst>
            <pc:docMk/>
            <pc:sldMk cId="1481592719" sldId="265"/>
            <ac:spMk id="9" creationId="{EE997954-D3E4-4F77-A92D-094A74F681F1}"/>
          </ac:spMkLst>
        </pc:spChg>
        <pc:spChg chg="add mod">
          <ac:chgData name="Rasmussen, Nicholas@DWR" userId="54ec406b-7255-4eff-b328-2a22723c71ed" providerId="ADAL" clId="{64412688-5BC9-4C2A-9BB6-7114966D6C69}" dt="2021-03-12T00:43:32.317" v="1671" actId="14100"/>
          <ac:spMkLst>
            <pc:docMk/>
            <pc:sldMk cId="1481592719" sldId="265"/>
            <ac:spMk id="10" creationId="{627E68DA-28A3-40A4-8B14-4000039279EC}"/>
          </ac:spMkLst>
        </pc:spChg>
        <pc:spChg chg="add mod">
          <ac:chgData name="Rasmussen, Nicholas@DWR" userId="54ec406b-7255-4eff-b328-2a22723c71ed" providerId="ADAL" clId="{64412688-5BC9-4C2A-9BB6-7114966D6C69}" dt="2021-03-12T00:43:44.767" v="1674" actId="14100"/>
          <ac:spMkLst>
            <pc:docMk/>
            <pc:sldMk cId="1481592719" sldId="265"/>
            <ac:spMk id="11" creationId="{956CD089-A2E7-4527-BD96-32428BC3AF1F}"/>
          </ac:spMkLst>
        </pc:spChg>
        <pc:spChg chg="add mod">
          <ac:chgData name="Rasmussen, Nicholas@DWR" userId="54ec406b-7255-4eff-b328-2a22723c71ed" providerId="ADAL" clId="{64412688-5BC9-4C2A-9BB6-7114966D6C69}" dt="2021-03-12T00:43:58.899" v="1679" actId="14100"/>
          <ac:spMkLst>
            <pc:docMk/>
            <pc:sldMk cId="1481592719" sldId="265"/>
            <ac:spMk id="12" creationId="{55881EB0-5889-4ABE-A9CB-991BDB275A3C}"/>
          </ac:spMkLst>
        </pc:spChg>
        <pc:spChg chg="add mod">
          <ac:chgData name="Rasmussen, Nicholas@DWR" userId="54ec406b-7255-4eff-b328-2a22723c71ed" providerId="ADAL" clId="{64412688-5BC9-4C2A-9BB6-7114966D6C69}" dt="2021-03-12T02:00:00.697" v="3133" actId="1076"/>
          <ac:spMkLst>
            <pc:docMk/>
            <pc:sldMk cId="1481592719" sldId="265"/>
            <ac:spMk id="13" creationId="{6FBFBDC3-D984-496E-8B61-06593FC9D145}"/>
          </ac:spMkLst>
        </pc:spChg>
        <pc:spChg chg="add mod">
          <ac:chgData name="Rasmussen, Nicholas@DWR" userId="54ec406b-7255-4eff-b328-2a22723c71ed" providerId="ADAL" clId="{64412688-5BC9-4C2A-9BB6-7114966D6C69}" dt="2021-03-12T20:37:34.276" v="3209" actId="20577"/>
          <ac:spMkLst>
            <pc:docMk/>
            <pc:sldMk cId="1481592719" sldId="265"/>
            <ac:spMk id="14" creationId="{E29FBD26-1C0D-4D01-85B1-A02E81A47D84}"/>
          </ac:spMkLst>
        </pc:spChg>
        <pc:spChg chg="add mod">
          <ac:chgData name="Rasmussen, Nicholas@DWR" userId="54ec406b-7255-4eff-b328-2a22723c71ed" providerId="ADAL" clId="{64412688-5BC9-4C2A-9BB6-7114966D6C69}" dt="2021-03-12T00:57:26.364" v="2205" actId="1035"/>
          <ac:spMkLst>
            <pc:docMk/>
            <pc:sldMk cId="1481592719" sldId="265"/>
            <ac:spMk id="15" creationId="{CB111FA5-43B1-47C5-B0B2-21E3149C0E1C}"/>
          </ac:spMkLst>
        </pc:spChg>
        <pc:spChg chg="add mod">
          <ac:chgData name="Rasmussen, Nicholas@DWR" userId="54ec406b-7255-4eff-b328-2a22723c71ed" providerId="ADAL" clId="{64412688-5BC9-4C2A-9BB6-7114966D6C69}" dt="2021-03-12T02:00:07.661" v="3136" actId="1076"/>
          <ac:spMkLst>
            <pc:docMk/>
            <pc:sldMk cId="1481592719" sldId="265"/>
            <ac:spMk id="18" creationId="{2616E09D-5BA3-45B7-9DAE-BE4336F19898}"/>
          </ac:spMkLst>
        </pc:spChg>
        <pc:grpChg chg="add del mod">
          <ac:chgData name="Rasmussen, Nicholas@DWR" userId="54ec406b-7255-4eff-b328-2a22723c71ed" providerId="ADAL" clId="{64412688-5BC9-4C2A-9BB6-7114966D6C69}" dt="2021-03-12T00:42:46.762" v="1660" actId="165"/>
          <ac:grpSpMkLst>
            <pc:docMk/>
            <pc:sldMk cId="1481592719" sldId="265"/>
            <ac:grpSpMk id="4" creationId="{12AA924E-EB42-4683-AC82-BBA0B5A5E9D3}"/>
          </ac:grpSpMkLst>
        </pc:grpChg>
        <pc:picChg chg="add mod">
          <ac:chgData name="Rasmussen, Nicholas@DWR" userId="54ec406b-7255-4eff-b328-2a22723c71ed" providerId="ADAL" clId="{64412688-5BC9-4C2A-9BB6-7114966D6C69}" dt="2021-03-12T00:55:36.334" v="2193" actId="1076"/>
          <ac:picMkLst>
            <pc:docMk/>
            <pc:sldMk cId="1481592719" sldId="265"/>
            <ac:picMk id="3" creationId="{F89523E6-842B-41B9-A115-89CF5CF37DCE}"/>
          </ac:picMkLst>
        </pc:picChg>
        <pc:picChg chg="mod">
          <ac:chgData name="Rasmussen, Nicholas@DWR" userId="54ec406b-7255-4eff-b328-2a22723c71ed" providerId="ADAL" clId="{64412688-5BC9-4C2A-9BB6-7114966D6C69}" dt="2021-03-12T00:57:18.962" v="2200" actId="1076"/>
          <ac:picMkLst>
            <pc:docMk/>
            <pc:sldMk cId="1481592719" sldId="265"/>
            <ac:picMk id="5" creationId="{62641888-74AE-48C7-A3B1-562D88B3EEF7}"/>
          </ac:picMkLst>
        </pc:picChg>
        <pc:picChg chg="add del mod topLvl">
          <ac:chgData name="Rasmussen, Nicholas@DWR" userId="54ec406b-7255-4eff-b328-2a22723c71ed" providerId="ADAL" clId="{64412688-5BC9-4C2A-9BB6-7114966D6C69}" dt="2021-03-12T02:00:04.174" v="3135" actId="1076"/>
          <ac:picMkLst>
            <pc:docMk/>
            <pc:sldMk cId="1481592719" sldId="265"/>
            <ac:picMk id="7" creationId="{888FD9E2-567C-4ACF-A696-4E9BBFF3CDD5}"/>
          </ac:picMkLst>
        </pc:picChg>
        <pc:picChg chg="add del mod modCrop">
          <ac:chgData name="Rasmussen, Nicholas@DWR" userId="54ec406b-7255-4eff-b328-2a22723c71ed" providerId="ADAL" clId="{64412688-5BC9-4C2A-9BB6-7114966D6C69}" dt="2021-03-12T20:07:59.862" v="3165" actId="478"/>
          <ac:picMkLst>
            <pc:docMk/>
            <pc:sldMk cId="1481592719" sldId="265"/>
            <ac:picMk id="17" creationId="{9EF25044-F664-43B4-8E89-21B8C0A035BE}"/>
          </ac:picMkLst>
        </pc:picChg>
        <pc:picChg chg="add mod modCrop">
          <ac:chgData name="Rasmussen, Nicholas@DWR" userId="54ec406b-7255-4eff-b328-2a22723c71ed" providerId="ADAL" clId="{64412688-5BC9-4C2A-9BB6-7114966D6C69}" dt="2021-03-12T20:09:00.630" v="3174" actId="732"/>
          <ac:picMkLst>
            <pc:docMk/>
            <pc:sldMk cId="1481592719" sldId="265"/>
            <ac:picMk id="20" creationId="{FBE83E0F-EB43-40B0-84B3-EFF6C6C6DC1E}"/>
          </ac:picMkLst>
        </pc:picChg>
      </pc:sldChg>
      <pc:sldChg chg="addSp delSp modSp add mod delAnim modAnim">
        <pc:chgData name="Rasmussen, Nicholas@DWR" userId="54ec406b-7255-4eff-b328-2a22723c71ed" providerId="ADAL" clId="{64412688-5BC9-4C2A-9BB6-7114966D6C69}" dt="2021-03-12T01:58:18.452" v="3104" actId="20577"/>
        <pc:sldMkLst>
          <pc:docMk/>
          <pc:sldMk cId="3006387134" sldId="266"/>
        </pc:sldMkLst>
        <pc:spChg chg="add del">
          <ac:chgData name="Rasmussen, Nicholas@DWR" userId="54ec406b-7255-4eff-b328-2a22723c71ed" providerId="ADAL" clId="{64412688-5BC9-4C2A-9BB6-7114966D6C69}" dt="2021-03-12T01:09:26.994" v="2513" actId="478"/>
          <ac:spMkLst>
            <pc:docMk/>
            <pc:sldMk cId="3006387134" sldId="266"/>
            <ac:spMk id="9" creationId="{EE997954-D3E4-4F77-A92D-094A74F681F1}"/>
          </ac:spMkLst>
        </pc:spChg>
        <pc:spChg chg="add del">
          <ac:chgData name="Rasmussen, Nicholas@DWR" userId="54ec406b-7255-4eff-b328-2a22723c71ed" providerId="ADAL" clId="{64412688-5BC9-4C2A-9BB6-7114966D6C69}" dt="2021-03-12T01:09:26.994" v="2513" actId="478"/>
          <ac:spMkLst>
            <pc:docMk/>
            <pc:sldMk cId="3006387134" sldId="266"/>
            <ac:spMk id="10" creationId="{627E68DA-28A3-40A4-8B14-4000039279EC}"/>
          </ac:spMkLst>
        </pc:spChg>
        <pc:spChg chg="add del">
          <ac:chgData name="Rasmussen, Nicholas@DWR" userId="54ec406b-7255-4eff-b328-2a22723c71ed" providerId="ADAL" clId="{64412688-5BC9-4C2A-9BB6-7114966D6C69}" dt="2021-03-12T01:09:26.994" v="2513" actId="478"/>
          <ac:spMkLst>
            <pc:docMk/>
            <pc:sldMk cId="3006387134" sldId="266"/>
            <ac:spMk id="11" creationId="{956CD089-A2E7-4527-BD96-32428BC3AF1F}"/>
          </ac:spMkLst>
        </pc:spChg>
        <pc:spChg chg="add del">
          <ac:chgData name="Rasmussen, Nicholas@DWR" userId="54ec406b-7255-4eff-b328-2a22723c71ed" providerId="ADAL" clId="{64412688-5BC9-4C2A-9BB6-7114966D6C69}" dt="2021-03-12T01:09:26.994" v="2513" actId="478"/>
          <ac:spMkLst>
            <pc:docMk/>
            <pc:sldMk cId="3006387134" sldId="266"/>
            <ac:spMk id="12" creationId="{55881EB0-5889-4ABE-A9CB-991BDB275A3C}"/>
          </ac:spMkLst>
        </pc:spChg>
        <pc:spChg chg="add del">
          <ac:chgData name="Rasmussen, Nicholas@DWR" userId="54ec406b-7255-4eff-b328-2a22723c71ed" providerId="ADAL" clId="{64412688-5BC9-4C2A-9BB6-7114966D6C69}" dt="2021-03-12T01:09:26.994" v="2513" actId="478"/>
          <ac:spMkLst>
            <pc:docMk/>
            <pc:sldMk cId="3006387134" sldId="266"/>
            <ac:spMk id="13" creationId="{6FBFBDC3-D984-496E-8B61-06593FC9D145}"/>
          </ac:spMkLst>
        </pc:spChg>
        <pc:spChg chg="add del">
          <ac:chgData name="Rasmussen, Nicholas@DWR" userId="54ec406b-7255-4eff-b328-2a22723c71ed" providerId="ADAL" clId="{64412688-5BC9-4C2A-9BB6-7114966D6C69}" dt="2021-03-12T01:09:26.994" v="2513" actId="478"/>
          <ac:spMkLst>
            <pc:docMk/>
            <pc:sldMk cId="3006387134" sldId="266"/>
            <ac:spMk id="14" creationId="{E29FBD26-1C0D-4D01-85B1-A02E81A47D84}"/>
          </ac:spMkLst>
        </pc:spChg>
        <pc:spChg chg="mod">
          <ac:chgData name="Rasmussen, Nicholas@DWR" userId="54ec406b-7255-4eff-b328-2a22723c71ed" providerId="ADAL" clId="{64412688-5BC9-4C2A-9BB6-7114966D6C69}" dt="2021-03-12T01:09:37.464" v="2515" actId="14100"/>
          <ac:spMkLst>
            <pc:docMk/>
            <pc:sldMk cId="3006387134" sldId="266"/>
            <ac:spMk id="15" creationId="{CB111FA5-43B1-47C5-B0B2-21E3149C0E1C}"/>
          </ac:spMkLst>
        </pc:spChg>
        <pc:spChg chg="add mod">
          <ac:chgData name="Rasmussen, Nicholas@DWR" userId="54ec406b-7255-4eff-b328-2a22723c71ed" providerId="ADAL" clId="{64412688-5BC9-4C2A-9BB6-7114966D6C69}" dt="2021-03-12T01:56:30.727" v="3083" actId="14100"/>
          <ac:spMkLst>
            <pc:docMk/>
            <pc:sldMk cId="3006387134" sldId="266"/>
            <ac:spMk id="16" creationId="{A1CC3CB2-ACFA-42BA-899B-688C91C9D0F5}"/>
          </ac:spMkLst>
        </pc:spChg>
        <pc:spChg chg="add mod">
          <ac:chgData name="Rasmussen, Nicholas@DWR" userId="54ec406b-7255-4eff-b328-2a22723c71ed" providerId="ADAL" clId="{64412688-5BC9-4C2A-9BB6-7114966D6C69}" dt="2021-03-12T01:15:17.524" v="2709" actId="1076"/>
          <ac:spMkLst>
            <pc:docMk/>
            <pc:sldMk cId="3006387134" sldId="266"/>
            <ac:spMk id="17" creationId="{09A23AEB-0BD4-42B7-A3A0-49A559F57842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9" creationId="{4624913F-69DE-4B60-B0AF-1F5933BB1836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20" creationId="{72D62D70-5035-4C24-8583-9538D19BB055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24" creationId="{9474D6CE-1758-4C7E-A1DF-F20FB54C2D91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25" creationId="{FD73D5F2-BEEE-475E-B947-2DE65676E886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26" creationId="{16FFF19C-9AD5-4EAC-BDB6-4A2884B328BC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27" creationId="{FB78EABE-1FF8-4A86-AEB2-1611F44795A3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28" creationId="{EBBDFA05-A8AD-46FB-A8FE-4A98AEB3C388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29" creationId="{DEA879C9-85EC-40D9-91DD-6B70265D73CF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30" creationId="{874C890B-1283-42CB-A005-8F6B8CA583EB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31" creationId="{BCB5B19D-E975-49A9-988B-E7E53A419546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32" creationId="{22F85DB4-C670-4DA6-A48D-B07D438A0437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33" creationId="{4A8C8BB4-AB73-4F9C-99AE-704BE6D1725D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34" creationId="{9413EFDF-AB2E-4A75-8124-99F2FA76254A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35" creationId="{6D5761BF-9294-4B55-A488-FB8ACAB381D5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36" creationId="{3BC23CA8-85F2-483A-AD38-5E33675F53D2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37" creationId="{B4109C91-8861-4057-B20E-43C7761130FC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38" creationId="{CF909EF7-78F3-4114-AEDC-5EA953280116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39" creationId="{A902E658-B3B8-474C-B4C9-B8813989EB29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40" creationId="{DAFDEA95-7344-4597-90B8-C75151A84F6A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41" creationId="{111FDB15-A395-4689-B33A-CC6BE6ABFFFF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42" creationId="{F9F04766-F6C6-4391-92E2-3CBAC0656D45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43" creationId="{47D82261-FD74-42F2-A4CF-9BD240F2439C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44" creationId="{150FEED2-371E-4F9A-AAC9-82EA0E39FDED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45" creationId="{515CBAF8-92AA-40A0-AC4B-399039CEF807}"/>
          </ac:spMkLst>
        </pc:spChg>
        <pc:spChg chg="add mod">
          <ac:chgData name="Rasmussen, Nicholas@DWR" userId="54ec406b-7255-4eff-b328-2a22723c71ed" providerId="ADAL" clId="{64412688-5BC9-4C2A-9BB6-7114966D6C69}" dt="2021-03-12T01:14:21.910" v="2704" actId="1076"/>
          <ac:spMkLst>
            <pc:docMk/>
            <pc:sldMk cId="3006387134" sldId="266"/>
            <ac:spMk id="47" creationId="{056718C8-1318-45B5-97C1-3831B1EA4D20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64" creationId="{CCCE0C7D-875C-49DA-B8AA-B2408B01613E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65" creationId="{289E1296-A995-4AC7-B0CB-93B439E56801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66" creationId="{6A26E392-7812-4E3F-8FF8-E5C1BC9978CD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67" creationId="{BAE20C2F-82B0-4610-92E9-07F9A82D7A99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68" creationId="{21E8B3C9-7CC1-4083-ACFD-2B54BCB165F3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69" creationId="{C4746112-1BDC-4968-8C16-5E0B2DA60F67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70" creationId="{E2D82E67-3E9A-4945-A084-C4D6CAC25ACB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71" creationId="{D72FCFD2-0F22-4807-8844-A599B620FA3E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72" creationId="{B4B19791-95AA-42E0-A58F-EE83CE49761A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73" creationId="{EB34D5CD-73F9-4989-AF52-F60A59880407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74" creationId="{E03A6A5A-FB25-4A84-B235-F7F0333E79C7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75" creationId="{8F0623C6-1D9B-4CD1-B5A5-7B9069E458B4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76" creationId="{F3EC538A-01D1-4E77-9D0C-78E1A2A5709B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77" creationId="{A5C492C5-9DDD-4A06-A11F-2C85BA6D71BC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78" creationId="{EE2916B9-9A9E-44BA-9FDB-5FD1E014EA9B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79" creationId="{87AA958F-2229-475E-AEE1-4EB08FDF7F68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80" creationId="{E89A5F40-33E1-4837-A67B-C38ED9AC1FBC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81" creationId="{73D2A9A5-49D9-45BC-994D-6F6ACD8CFFB3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82" creationId="{6EBE0D81-E331-4E24-9392-1CBEB650C0F6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83" creationId="{4E5A77CC-7CF8-425E-8C90-87F93877C59E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84" creationId="{ADB85BBD-E6D8-4DF8-9D20-891F2E007886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85" creationId="{D87E2325-74E6-4E2A-9A0E-3F60C1B0AFFE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86" creationId="{4E3AB143-178D-4A19-80E6-1DD3D98DDDF9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87" creationId="{BBE66938-7D1B-4505-87A5-CEB4BADE0D54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88" creationId="{0DC4CD3B-3EB1-4E24-B46D-6B0C1B54EC4E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89" creationId="{EDCDA943-1CF9-4A56-B269-248529EAA504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90" creationId="{0D9632A3-1605-478A-98C0-C17F2AD2276B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91" creationId="{EB177F64-D7DE-40B2-BBB2-722C67BD3DC2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92" creationId="{34099E40-0F02-4D68-B303-08E2A3CA160E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93" creationId="{15D6DC85-6C31-4ABD-B3E8-052A4C4FAED9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94" creationId="{DEA7DAF5-488E-4C2F-A532-0B989C1F1454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95" creationId="{8D9DCE9D-F7CC-49FC-9949-C7E88684C15D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96" creationId="{4B4BA04B-5783-4718-BF13-96058BC04AC1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98" creationId="{D425020F-83B1-4317-8BF8-FAA3396233A5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99" creationId="{34DE3CE7-5CDA-489F-AE52-5E734BC12E94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00" creationId="{9F174292-672B-4EDC-B3DD-041576EE3D2F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01" creationId="{E9B09EDE-80F4-42EE-827D-6A7811D66DC8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02" creationId="{E6142CE4-654C-4B12-839E-8F11304CC1AB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03" creationId="{9D236F3C-B810-43BC-B9A7-A3BE1EA1D440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04" creationId="{22B971F5-A630-4897-8A21-EF02CEA91AFD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05" creationId="{E1062227-8602-4DFE-A231-B9B77CB95040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06" creationId="{4189811A-19CE-4281-9C11-6C5C0213998F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07" creationId="{808DCB0A-3670-4F79-AB54-6B978D4DABC2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08" creationId="{338347A4-40B0-456E-B4CC-EA3DA228756D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10" creationId="{F84EA429-8735-4B05-827E-AFF31640B8B1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11" creationId="{1E78FF5F-77B1-4500-92CF-2683FFD6BCC4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12" creationId="{949297D9-4C3E-4752-BD6E-0BFBE3DAF19C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13" creationId="{06A63560-D4A0-4950-91A8-8083180B7275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14" creationId="{CF23815A-8906-4577-98D2-EC23D01DBDFE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15" creationId="{131B4F73-4145-48CC-8B8C-DF247E940E9E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16" creationId="{3D510BA1-09B5-4679-A634-389B5A7F6861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17" creationId="{616D5F1B-0529-4AB9-A1AF-F745FD55E33A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18" creationId="{06C7BC26-B358-409B-AB59-CCE905149432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19" creationId="{1D887A29-FE2D-499E-96AD-56DDEE05A044}"/>
          </ac:spMkLst>
        </pc:spChg>
        <pc:spChg chg="mod">
          <ac:chgData name="Rasmussen, Nicholas@DWR" userId="54ec406b-7255-4eff-b328-2a22723c71ed" providerId="ADAL" clId="{64412688-5BC9-4C2A-9BB6-7114966D6C69}" dt="2021-03-12T01:13:34.062" v="2695"/>
          <ac:spMkLst>
            <pc:docMk/>
            <pc:sldMk cId="3006387134" sldId="266"/>
            <ac:spMk id="120" creationId="{D8E71D9C-F3F5-4022-B8E4-17F51AF7E966}"/>
          </ac:spMkLst>
        </pc:spChg>
        <pc:spChg chg="add mod">
          <ac:chgData name="Rasmussen, Nicholas@DWR" userId="54ec406b-7255-4eff-b328-2a22723c71ed" providerId="ADAL" clId="{64412688-5BC9-4C2A-9BB6-7114966D6C69}" dt="2021-03-12T01:14:31.809" v="2706" actId="14100"/>
          <ac:spMkLst>
            <pc:docMk/>
            <pc:sldMk cId="3006387134" sldId="266"/>
            <ac:spMk id="121" creationId="{55C6AF9C-9539-49C0-B5DB-C1387AA2F3BD}"/>
          </ac:spMkLst>
        </pc:spChg>
        <pc:spChg chg="add mod">
          <ac:chgData name="Rasmussen, Nicholas@DWR" userId="54ec406b-7255-4eff-b328-2a22723c71ed" providerId="ADAL" clId="{64412688-5BC9-4C2A-9BB6-7114966D6C69}" dt="2021-03-12T01:58:18.452" v="3104" actId="20577"/>
          <ac:spMkLst>
            <pc:docMk/>
            <pc:sldMk cId="3006387134" sldId="266"/>
            <ac:spMk id="123" creationId="{0F47F268-6BE5-4C5E-808A-8AE1A9606089}"/>
          </ac:spMkLst>
        </pc:spChg>
        <pc:grpChg chg="add mod">
          <ac:chgData name="Rasmussen, Nicholas@DWR" userId="54ec406b-7255-4eff-b328-2a22723c71ed" providerId="ADAL" clId="{64412688-5BC9-4C2A-9BB6-7114966D6C69}" dt="2021-03-12T01:14:21.910" v="2704" actId="1076"/>
          <ac:grpSpMkLst>
            <pc:docMk/>
            <pc:sldMk cId="3006387134" sldId="266"/>
            <ac:grpSpMk id="18" creationId="{2DACD1EF-3DF6-48AD-8C22-B3D786553CA5}"/>
          </ac:grpSpMkLst>
        </pc:grpChg>
        <pc:grpChg chg="add del mod">
          <ac:chgData name="Rasmussen, Nicholas@DWR" userId="54ec406b-7255-4eff-b328-2a22723c71ed" providerId="ADAL" clId="{64412688-5BC9-4C2A-9BB6-7114966D6C69}" dt="2021-03-12T01:13:57.213" v="2701" actId="478"/>
          <ac:grpSpMkLst>
            <pc:docMk/>
            <pc:sldMk cId="3006387134" sldId="266"/>
            <ac:grpSpMk id="21" creationId="{88412E32-E64C-4B95-880F-4DFA05198361}"/>
          </ac:grpSpMkLst>
        </pc:grpChg>
        <pc:grpChg chg="mod">
          <ac:chgData name="Rasmussen, Nicholas@DWR" userId="54ec406b-7255-4eff-b328-2a22723c71ed" providerId="ADAL" clId="{64412688-5BC9-4C2A-9BB6-7114966D6C69}" dt="2021-03-12T01:13:34.062" v="2695"/>
          <ac:grpSpMkLst>
            <pc:docMk/>
            <pc:sldMk cId="3006387134" sldId="266"/>
            <ac:grpSpMk id="22" creationId="{7E060EB5-7E32-4E4F-AEDD-1D0FA0FFF364}"/>
          </ac:grpSpMkLst>
        </pc:grpChg>
        <pc:grpChg chg="mod">
          <ac:chgData name="Rasmussen, Nicholas@DWR" userId="54ec406b-7255-4eff-b328-2a22723c71ed" providerId="ADAL" clId="{64412688-5BC9-4C2A-9BB6-7114966D6C69}" dt="2021-03-12T01:13:34.062" v="2695"/>
          <ac:grpSpMkLst>
            <pc:docMk/>
            <pc:sldMk cId="3006387134" sldId="266"/>
            <ac:grpSpMk id="23" creationId="{1417548D-708A-4A13-A003-C5053BAE8974}"/>
          </ac:grpSpMkLst>
        </pc:grpChg>
        <pc:grpChg chg="add mod">
          <ac:chgData name="Rasmussen, Nicholas@DWR" userId="54ec406b-7255-4eff-b328-2a22723c71ed" providerId="ADAL" clId="{64412688-5BC9-4C2A-9BB6-7114966D6C69}" dt="2021-03-12T01:14:21.910" v="2704" actId="1076"/>
          <ac:grpSpMkLst>
            <pc:docMk/>
            <pc:sldMk cId="3006387134" sldId="266"/>
            <ac:grpSpMk id="48" creationId="{B7085A6B-193B-46B8-9334-30D52F17AD9B}"/>
          </ac:grpSpMkLst>
        </pc:grpChg>
        <pc:grpChg chg="add del mod">
          <ac:chgData name="Rasmussen, Nicholas@DWR" userId="54ec406b-7255-4eff-b328-2a22723c71ed" providerId="ADAL" clId="{64412688-5BC9-4C2A-9BB6-7114966D6C69}" dt="2021-03-12T01:13:55.151" v="2699" actId="478"/>
          <ac:grpSpMkLst>
            <pc:docMk/>
            <pc:sldMk cId="3006387134" sldId="266"/>
            <ac:grpSpMk id="60" creationId="{9DB19545-5EFA-435B-ADDD-159BDB102893}"/>
          </ac:grpSpMkLst>
        </pc:grpChg>
        <pc:grpChg chg="mod">
          <ac:chgData name="Rasmussen, Nicholas@DWR" userId="54ec406b-7255-4eff-b328-2a22723c71ed" providerId="ADAL" clId="{64412688-5BC9-4C2A-9BB6-7114966D6C69}" dt="2021-03-12T01:13:34.062" v="2695"/>
          <ac:grpSpMkLst>
            <pc:docMk/>
            <pc:sldMk cId="3006387134" sldId="266"/>
            <ac:grpSpMk id="61" creationId="{D0B6A146-1A98-4D86-9D2C-38A36B56E17D}"/>
          </ac:grpSpMkLst>
        </pc:grpChg>
        <pc:grpChg chg="mod">
          <ac:chgData name="Rasmussen, Nicholas@DWR" userId="54ec406b-7255-4eff-b328-2a22723c71ed" providerId="ADAL" clId="{64412688-5BC9-4C2A-9BB6-7114966D6C69}" dt="2021-03-12T01:13:34.062" v="2695"/>
          <ac:grpSpMkLst>
            <pc:docMk/>
            <pc:sldMk cId="3006387134" sldId="266"/>
            <ac:grpSpMk id="62" creationId="{E1DD9FB1-5ABF-418C-83D0-2FAC6957C337}"/>
          </ac:grpSpMkLst>
        </pc:grpChg>
        <pc:grpChg chg="mod">
          <ac:chgData name="Rasmussen, Nicholas@DWR" userId="54ec406b-7255-4eff-b328-2a22723c71ed" providerId="ADAL" clId="{64412688-5BC9-4C2A-9BB6-7114966D6C69}" dt="2021-03-12T01:13:34.062" v="2695"/>
          <ac:grpSpMkLst>
            <pc:docMk/>
            <pc:sldMk cId="3006387134" sldId="266"/>
            <ac:grpSpMk id="63" creationId="{7DEAEB35-2761-450E-9CE3-65B8D55010F3}"/>
          </ac:grpSpMkLst>
        </pc:grpChg>
        <pc:grpChg chg="add del mod">
          <ac:chgData name="Rasmussen, Nicholas@DWR" userId="54ec406b-7255-4eff-b328-2a22723c71ed" providerId="ADAL" clId="{64412688-5BC9-4C2A-9BB6-7114966D6C69}" dt="2021-03-12T01:13:56.182" v="2700" actId="478"/>
          <ac:grpSpMkLst>
            <pc:docMk/>
            <pc:sldMk cId="3006387134" sldId="266"/>
            <ac:grpSpMk id="97" creationId="{1B38E3E1-7E24-4636-B2BA-E91652AFD145}"/>
          </ac:grpSpMkLst>
        </pc:grpChg>
        <pc:grpChg chg="add del mod">
          <ac:chgData name="Rasmussen, Nicholas@DWR" userId="54ec406b-7255-4eff-b328-2a22723c71ed" providerId="ADAL" clId="{64412688-5BC9-4C2A-9BB6-7114966D6C69}" dt="2021-03-12T01:13:53.685" v="2698" actId="478"/>
          <ac:grpSpMkLst>
            <pc:docMk/>
            <pc:sldMk cId="3006387134" sldId="266"/>
            <ac:grpSpMk id="109" creationId="{24C9ABE8-C21C-4AC7-AD4D-7BA878BF993A}"/>
          </ac:grpSpMkLst>
        </pc:grpChg>
        <pc:picChg chg="add del">
          <ac:chgData name="Rasmussen, Nicholas@DWR" userId="54ec406b-7255-4eff-b328-2a22723c71ed" providerId="ADAL" clId="{64412688-5BC9-4C2A-9BB6-7114966D6C69}" dt="2021-03-12T01:09:26.994" v="2513" actId="478"/>
          <ac:picMkLst>
            <pc:docMk/>
            <pc:sldMk cId="3006387134" sldId="266"/>
            <ac:picMk id="3" creationId="{F89523E6-842B-41B9-A115-89CF5CF37DCE}"/>
          </ac:picMkLst>
        </pc:picChg>
        <pc:picChg chg="add mod">
          <ac:chgData name="Rasmussen, Nicholas@DWR" userId="54ec406b-7255-4eff-b328-2a22723c71ed" providerId="ADAL" clId="{64412688-5BC9-4C2A-9BB6-7114966D6C69}" dt="2021-03-12T01:37:46.679" v="3059" actId="692"/>
          <ac:picMkLst>
            <pc:docMk/>
            <pc:sldMk cId="3006387134" sldId="266"/>
            <ac:picMk id="4" creationId="{B0181E03-2A64-42EC-933D-FCC2A4553E2C}"/>
          </ac:picMkLst>
        </pc:picChg>
        <pc:picChg chg="add del">
          <ac:chgData name="Rasmussen, Nicholas@DWR" userId="54ec406b-7255-4eff-b328-2a22723c71ed" providerId="ADAL" clId="{64412688-5BC9-4C2A-9BB6-7114966D6C69}" dt="2021-03-12T01:09:26.994" v="2513" actId="478"/>
          <ac:picMkLst>
            <pc:docMk/>
            <pc:sldMk cId="3006387134" sldId="266"/>
            <ac:picMk id="7" creationId="{888FD9E2-567C-4ACF-A696-4E9BBFF3CDD5}"/>
          </ac:picMkLst>
        </pc:picChg>
        <pc:picChg chg="add del mod">
          <ac:chgData name="Rasmussen, Nicholas@DWR" userId="54ec406b-7255-4eff-b328-2a22723c71ed" providerId="ADAL" clId="{64412688-5BC9-4C2A-9BB6-7114966D6C69}" dt="2021-03-12T01:13:59.135" v="2702" actId="478"/>
          <ac:picMkLst>
            <pc:docMk/>
            <pc:sldMk cId="3006387134" sldId="266"/>
            <ac:picMk id="46" creationId="{38964F66-CCC4-4EFA-BBF2-6293302481C6}"/>
          </ac:picMkLst>
        </pc:picChg>
        <pc:picChg chg="mod">
          <ac:chgData name="Rasmussen, Nicholas@DWR" userId="54ec406b-7255-4eff-b328-2a22723c71ed" providerId="ADAL" clId="{64412688-5BC9-4C2A-9BB6-7114966D6C69}" dt="2021-03-12T01:13:34.062" v="2695"/>
          <ac:picMkLst>
            <pc:docMk/>
            <pc:sldMk cId="3006387134" sldId="266"/>
            <ac:picMk id="49" creationId="{1A94B70A-1F2B-434D-9D0C-F5E28F7AD324}"/>
          </ac:picMkLst>
        </pc:picChg>
        <pc:picChg chg="mod">
          <ac:chgData name="Rasmussen, Nicholas@DWR" userId="54ec406b-7255-4eff-b328-2a22723c71ed" providerId="ADAL" clId="{64412688-5BC9-4C2A-9BB6-7114966D6C69}" dt="2021-03-12T01:13:34.062" v="2695"/>
          <ac:picMkLst>
            <pc:docMk/>
            <pc:sldMk cId="3006387134" sldId="266"/>
            <ac:picMk id="50" creationId="{B870FD61-0444-4A80-A6D0-26D4B9C4639A}"/>
          </ac:picMkLst>
        </pc:picChg>
        <pc:picChg chg="mod">
          <ac:chgData name="Rasmussen, Nicholas@DWR" userId="54ec406b-7255-4eff-b328-2a22723c71ed" providerId="ADAL" clId="{64412688-5BC9-4C2A-9BB6-7114966D6C69}" dt="2021-03-12T01:13:34.062" v="2695"/>
          <ac:picMkLst>
            <pc:docMk/>
            <pc:sldMk cId="3006387134" sldId="266"/>
            <ac:picMk id="51" creationId="{A8D19902-107D-4259-9E99-CFF00D26E18F}"/>
          </ac:picMkLst>
        </pc:picChg>
        <pc:picChg chg="mod">
          <ac:chgData name="Rasmussen, Nicholas@DWR" userId="54ec406b-7255-4eff-b328-2a22723c71ed" providerId="ADAL" clId="{64412688-5BC9-4C2A-9BB6-7114966D6C69}" dt="2021-03-12T01:13:34.062" v="2695"/>
          <ac:picMkLst>
            <pc:docMk/>
            <pc:sldMk cId="3006387134" sldId="266"/>
            <ac:picMk id="52" creationId="{FD5CB9FC-6444-40F9-ACE3-FCE3F47F373C}"/>
          </ac:picMkLst>
        </pc:picChg>
        <pc:picChg chg="mod">
          <ac:chgData name="Rasmussen, Nicholas@DWR" userId="54ec406b-7255-4eff-b328-2a22723c71ed" providerId="ADAL" clId="{64412688-5BC9-4C2A-9BB6-7114966D6C69}" dt="2021-03-12T01:13:34.062" v="2695"/>
          <ac:picMkLst>
            <pc:docMk/>
            <pc:sldMk cId="3006387134" sldId="266"/>
            <ac:picMk id="53" creationId="{9A7596CD-EF2E-4FB0-9BFC-DDEFA2AA3149}"/>
          </ac:picMkLst>
        </pc:picChg>
        <pc:picChg chg="mod">
          <ac:chgData name="Rasmussen, Nicholas@DWR" userId="54ec406b-7255-4eff-b328-2a22723c71ed" providerId="ADAL" clId="{64412688-5BC9-4C2A-9BB6-7114966D6C69}" dt="2021-03-12T01:13:34.062" v="2695"/>
          <ac:picMkLst>
            <pc:docMk/>
            <pc:sldMk cId="3006387134" sldId="266"/>
            <ac:picMk id="54" creationId="{C068ED5B-A2DE-42BE-8972-1699677C3480}"/>
          </ac:picMkLst>
        </pc:picChg>
        <pc:picChg chg="mod">
          <ac:chgData name="Rasmussen, Nicholas@DWR" userId="54ec406b-7255-4eff-b328-2a22723c71ed" providerId="ADAL" clId="{64412688-5BC9-4C2A-9BB6-7114966D6C69}" dt="2021-03-12T01:13:34.062" v="2695"/>
          <ac:picMkLst>
            <pc:docMk/>
            <pc:sldMk cId="3006387134" sldId="266"/>
            <ac:picMk id="55" creationId="{63E779D7-3F2D-4D01-8CBB-2620431AED59}"/>
          </ac:picMkLst>
        </pc:picChg>
        <pc:picChg chg="mod">
          <ac:chgData name="Rasmussen, Nicholas@DWR" userId="54ec406b-7255-4eff-b328-2a22723c71ed" providerId="ADAL" clId="{64412688-5BC9-4C2A-9BB6-7114966D6C69}" dt="2021-03-12T01:13:34.062" v="2695"/>
          <ac:picMkLst>
            <pc:docMk/>
            <pc:sldMk cId="3006387134" sldId="266"/>
            <ac:picMk id="56" creationId="{A1E15E03-5DD0-47EA-BA08-6FED4AC65759}"/>
          </ac:picMkLst>
        </pc:picChg>
        <pc:picChg chg="mod">
          <ac:chgData name="Rasmussen, Nicholas@DWR" userId="54ec406b-7255-4eff-b328-2a22723c71ed" providerId="ADAL" clId="{64412688-5BC9-4C2A-9BB6-7114966D6C69}" dt="2021-03-12T01:13:34.062" v="2695"/>
          <ac:picMkLst>
            <pc:docMk/>
            <pc:sldMk cId="3006387134" sldId="266"/>
            <ac:picMk id="57" creationId="{094C38FD-1102-4E7C-A608-A61CE2214B07}"/>
          </ac:picMkLst>
        </pc:picChg>
        <pc:picChg chg="mod">
          <ac:chgData name="Rasmussen, Nicholas@DWR" userId="54ec406b-7255-4eff-b328-2a22723c71ed" providerId="ADAL" clId="{64412688-5BC9-4C2A-9BB6-7114966D6C69}" dt="2021-03-12T01:13:34.062" v="2695"/>
          <ac:picMkLst>
            <pc:docMk/>
            <pc:sldMk cId="3006387134" sldId="266"/>
            <ac:picMk id="58" creationId="{5875BA92-3382-4CF8-9534-DF711B9B29A0}"/>
          </ac:picMkLst>
        </pc:picChg>
        <pc:picChg chg="mod">
          <ac:chgData name="Rasmussen, Nicholas@DWR" userId="54ec406b-7255-4eff-b328-2a22723c71ed" providerId="ADAL" clId="{64412688-5BC9-4C2A-9BB6-7114966D6C69}" dt="2021-03-12T01:13:34.062" v="2695"/>
          <ac:picMkLst>
            <pc:docMk/>
            <pc:sldMk cId="3006387134" sldId="266"/>
            <ac:picMk id="59" creationId="{A294B678-21F3-46F4-A365-06902D7E8716}"/>
          </ac:picMkLst>
        </pc:picChg>
        <pc:picChg chg="add mod">
          <ac:chgData name="Rasmussen, Nicholas@DWR" userId="54ec406b-7255-4eff-b328-2a22723c71ed" providerId="ADAL" clId="{64412688-5BC9-4C2A-9BB6-7114966D6C69}" dt="2021-03-12T01:15:08.493" v="2708" actId="1076"/>
          <ac:picMkLst>
            <pc:docMk/>
            <pc:sldMk cId="3006387134" sldId="266"/>
            <ac:picMk id="122" creationId="{A9F4063B-6370-4D0F-92A1-4EB384104E4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8F11-02E2-406C-B205-96271E36C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01DF2-1979-4348-B4C6-0210C636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9917C-9DFD-4783-A739-5A01A613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27108-5FCA-436C-83D7-5DC79D86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98C7E-C2B9-4933-B751-889D98AD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3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F736-0D68-400E-82FF-8390278C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74603-9219-4A96-8368-8C5297BCA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1F643-B3D1-4876-BEFE-C5B3E666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88E28-FFB4-48C2-9180-12A4D537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F6E82-CAB9-4746-9196-B6061F76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74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F3A47-523F-4CBC-B060-8F9EFCB54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AEE83-C04A-40BC-ABB9-C5EC03C39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9EFA9-0570-4628-A445-52F099D3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81A3A-F386-44E3-B9CB-3FA45D0D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B514E-4F5A-4CE5-BEE6-6E1284A2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3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1704-10D7-4723-A90E-9C6A6461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FB53E-58CE-4C54-97A5-B33EF8E72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A3D4C-2774-421B-B32A-DF1BA672B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DB88C-A330-495D-BBA0-B353244F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5A99-2698-428C-9FB3-573627C1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5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29BB-6993-4A75-9F64-21D03708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68B2-5BD0-4D5E-9434-10B014E53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9F001-1665-4003-81A2-A04625793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89ADC-907E-489D-8990-931229BB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1F36B-754C-4673-BA89-39AC20F6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0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2622-A215-489F-A4CD-93A95E61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98DE-A8ED-40B5-B517-01F859AA7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36817-E3F9-4D69-96B1-D018400DF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FC3AF-90E3-41D4-BD4D-AF4A81B3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D02A1-BB30-4348-B4B2-06C993995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E6CD6-CD10-4877-8F2C-2A639774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8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1FFF-BBEA-4FFD-A540-E5F4AF134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F818C-EE4C-4BE2-9470-0589F14A4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ECD67-74B8-479C-AC75-9890E5A9F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AFC45-B47F-4504-804A-8CABA0CEC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E5174-814A-4CFA-92F6-238667887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BE4DE-390B-4D4B-AC2E-47CFDDAA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F612A0-7A18-4B11-8357-162E56B3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367445-1ABD-4B0F-A1C5-C13B6E99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2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16B4-7C79-46D4-B062-F1CD480C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54B797-3576-4D7C-8F9B-2C16F1BD8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9A302-4326-4791-807E-5419FEE4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1BEF4-B3AF-449B-BDA9-9AA69D18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3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6EDA4-1D2E-4BC2-A5F9-0B499726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AE1E2-5EE5-43D9-A4CA-1F8DBCC9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38429-92A6-4C66-AE81-2CC14677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3F7B-7F88-4C80-9F7F-C645C347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5A57-215E-4A8A-8499-692B5EF70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D4B0E-E236-4920-96C3-C8616DD0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245CC-A423-4190-A81A-A6FDD7840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0AA3B-FDCE-4296-8E5A-2B9636D5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D63E3-8087-4375-A1C3-D19CA3A4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7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31BC-4DFA-4F09-8954-AE5F025D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E6FED-E45C-4B26-B683-81E87D446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CDEC4-F2E1-4331-AD62-CA6B44AAF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32CBF-F0CB-48A8-87A2-63D7AD8C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BA887-5422-4A74-B016-5B0952E7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EFE86-AD9F-4E83-ADA8-92FD48E1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C9914-0EF7-4162-BEA7-C5563BB3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115EF-5C8C-4BDD-9067-DC20F08A3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1404E-8945-42C0-A502-820E53BF1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B1C6D-0F59-44E0-AEA4-290710D2FB0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47CB0-2F66-4B5B-AFF1-0A38E7EDD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0ADA8-524C-47AF-A89F-88DD66AD7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3BE7B-2F3C-4C3B-92DC-6FCF3DDE5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7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3E56-8F07-40E9-AD44-DD9B6DC75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 Masters Workshop</a:t>
            </a:r>
            <a:br>
              <a:rPr lang="en-US" dirty="0"/>
            </a:br>
            <a:r>
              <a:rPr lang="en-US" dirty="0"/>
              <a:t>Statistics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7E734-2517-400A-AAAD-EC4095BFB2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Rasmussen</a:t>
            </a:r>
          </a:p>
          <a:p>
            <a:r>
              <a:rPr lang="en-US" dirty="0"/>
              <a:t>3/12/2021</a:t>
            </a:r>
          </a:p>
        </p:txBody>
      </p:sp>
    </p:spTree>
    <p:extLst>
      <p:ext uri="{BB962C8B-B14F-4D97-AF65-F5344CB8AC3E}">
        <p14:creationId xmlns:p14="http://schemas.microsoft.com/office/powerpoint/2010/main" val="168257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7FD6-BDD0-468A-8879-50F827E0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 a statistical test?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9E9000-1C5E-46F7-9998-594201B5B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00C94-2CAE-4A2E-A587-BD3083E38DE7}"/>
              </a:ext>
            </a:extLst>
          </p:cNvPr>
          <p:cNvSpPr txBox="1"/>
          <p:nvPr/>
        </p:nvSpPr>
        <p:spPr>
          <a:xfrm rot="1476917">
            <a:off x="1062266" y="1919218"/>
            <a:ext cx="2271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Generalized mixed effects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E500C-42BA-4F70-8D60-65DFDB2C1C0F}"/>
              </a:ext>
            </a:extLst>
          </p:cNvPr>
          <p:cNvSpPr txBox="1"/>
          <p:nvPr/>
        </p:nvSpPr>
        <p:spPr>
          <a:xfrm rot="20410648">
            <a:off x="9536738" y="3030095"/>
            <a:ext cx="2271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Bayesian 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F8BE2-32CC-4B11-8339-7496164CCF9E}"/>
              </a:ext>
            </a:extLst>
          </p:cNvPr>
          <p:cNvSpPr txBox="1"/>
          <p:nvPr/>
        </p:nvSpPr>
        <p:spPr>
          <a:xfrm>
            <a:off x="9282233" y="4368743"/>
            <a:ext cx="2271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Multiple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AA5E0-F427-4525-A3C0-8C9B0600938B}"/>
              </a:ext>
            </a:extLst>
          </p:cNvPr>
          <p:cNvSpPr txBox="1"/>
          <p:nvPr/>
        </p:nvSpPr>
        <p:spPr>
          <a:xfrm rot="478368">
            <a:off x="1281949" y="4401305"/>
            <a:ext cx="2271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ANOVA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ECB3E-1EBE-4659-8734-F4ECB17E8DE3}"/>
              </a:ext>
            </a:extLst>
          </p:cNvPr>
          <p:cNvSpPr txBox="1"/>
          <p:nvPr/>
        </p:nvSpPr>
        <p:spPr>
          <a:xfrm rot="478368">
            <a:off x="8143930" y="2013051"/>
            <a:ext cx="2271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80013-C3E9-44C1-8CCE-B6A24E936606}"/>
              </a:ext>
            </a:extLst>
          </p:cNvPr>
          <p:cNvSpPr txBox="1"/>
          <p:nvPr/>
        </p:nvSpPr>
        <p:spPr>
          <a:xfrm rot="478368">
            <a:off x="493915" y="5210254"/>
            <a:ext cx="2271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Markov chain Monte Carlo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045185-DCB2-46BF-B8C0-19F17D537005}"/>
              </a:ext>
            </a:extLst>
          </p:cNvPr>
          <p:cNvSpPr txBox="1"/>
          <p:nvPr/>
        </p:nvSpPr>
        <p:spPr>
          <a:xfrm rot="21399102">
            <a:off x="122431" y="3344027"/>
            <a:ext cx="2271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Chi-square 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018C1E-E404-462A-AC4C-28E5290D386B}"/>
              </a:ext>
            </a:extLst>
          </p:cNvPr>
          <p:cNvSpPr txBox="1"/>
          <p:nvPr/>
        </p:nvSpPr>
        <p:spPr>
          <a:xfrm rot="478368">
            <a:off x="9782152" y="1365817"/>
            <a:ext cx="2271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C6B5B-AC91-4B4B-A97B-D1404456350C}"/>
              </a:ext>
            </a:extLst>
          </p:cNvPr>
          <p:cNvSpPr txBox="1"/>
          <p:nvPr/>
        </p:nvSpPr>
        <p:spPr>
          <a:xfrm rot="478368">
            <a:off x="8976227" y="5506805"/>
            <a:ext cx="2271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Homogeneity of variances</a:t>
            </a:r>
          </a:p>
        </p:txBody>
      </p:sp>
    </p:spTree>
    <p:extLst>
      <p:ext uri="{BB962C8B-B14F-4D97-AF65-F5344CB8AC3E}">
        <p14:creationId xmlns:p14="http://schemas.microsoft.com/office/powerpoint/2010/main" val="274872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A1D3-E0B5-48EC-A3D9-0FACC99B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by identifying your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0DA57-7E62-4B8A-B4CB-78A76C00D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032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Quantitative variables</a:t>
            </a:r>
          </a:p>
          <a:p>
            <a:endParaRPr lang="en-US" dirty="0"/>
          </a:p>
          <a:p>
            <a:pPr lvl="1"/>
            <a:r>
              <a:rPr lang="en-US" dirty="0"/>
              <a:t>Continuous: data that can be divided into smaller units than one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Water temperature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Fish length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Discrete: data that cannot be subdivided into smaller units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Species of phytoplankton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Number of clams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FA7ED-3A40-466B-8AC0-034F7F40C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627" y="1910299"/>
            <a:ext cx="3139454" cy="2090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4D70B-BCA7-494F-BCCF-6F05FB15F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627" y="4758648"/>
            <a:ext cx="3381126" cy="19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2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A1D3-E0B5-48EC-A3D9-0FACC99B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by identifying your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0DA57-7E62-4B8A-B4CB-78A76C00D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0968" cy="4667250"/>
          </a:xfrm>
        </p:spPr>
        <p:txBody>
          <a:bodyPr>
            <a:normAutofit/>
          </a:bodyPr>
          <a:lstStyle/>
          <a:p>
            <a:r>
              <a:rPr lang="en-US" dirty="0"/>
              <a:t>Categorical variables</a:t>
            </a:r>
          </a:p>
          <a:p>
            <a:endParaRPr lang="en-US" dirty="0"/>
          </a:p>
          <a:p>
            <a:pPr lvl="2"/>
            <a:r>
              <a:rPr lang="en-US" dirty="0"/>
              <a:t>Ordinal: represent data with an order</a:t>
            </a:r>
          </a:p>
          <a:p>
            <a:pPr lvl="3"/>
            <a:r>
              <a:rPr lang="en-US" i="1" dirty="0"/>
              <a:t>Microcystis</a:t>
            </a:r>
            <a:r>
              <a:rPr lang="en-US" dirty="0"/>
              <a:t> abundance scores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r>
              <a:rPr lang="en-US" dirty="0"/>
              <a:t>Nominal: represent group names</a:t>
            </a:r>
          </a:p>
          <a:p>
            <a:pPr lvl="3"/>
            <a:r>
              <a:rPr lang="en-US" dirty="0"/>
              <a:t>Sampling station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r>
              <a:rPr lang="en-US" dirty="0"/>
              <a:t>Binary: represent data with two outcomes</a:t>
            </a:r>
          </a:p>
          <a:p>
            <a:pPr lvl="3"/>
            <a:r>
              <a:rPr lang="en-US" dirty="0"/>
              <a:t>Fish alive or dead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18A14-87E2-464A-9C0F-E238D37DEAE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1602" r="10934" b="2279"/>
          <a:stretch/>
        </p:blipFill>
        <p:spPr bwMode="auto">
          <a:xfrm>
            <a:off x="8758417" y="1293341"/>
            <a:ext cx="2595383" cy="2290024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471C82-B9B8-4F48-9923-2EEDE803C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" t="43724" r="67383" b="1261"/>
          <a:stretch/>
        </p:blipFill>
        <p:spPr>
          <a:xfrm>
            <a:off x="8822724" y="4075672"/>
            <a:ext cx="2144173" cy="2697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4019B0-C414-4E69-8AD9-62632F7EB8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1" t="33754" r="48272" b="43063"/>
          <a:stretch/>
        </p:blipFill>
        <p:spPr>
          <a:xfrm>
            <a:off x="6096000" y="3364298"/>
            <a:ext cx="2263258" cy="15899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70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69B79DA-D7DF-4860-A684-CF3FA3E0E8EF}"/>
              </a:ext>
            </a:extLst>
          </p:cNvPr>
          <p:cNvGrpSpPr/>
          <p:nvPr/>
        </p:nvGrpSpPr>
        <p:grpSpPr>
          <a:xfrm>
            <a:off x="7778148" y="2327917"/>
            <a:ext cx="1368531" cy="617838"/>
            <a:chOff x="6096000" y="1460436"/>
            <a:chExt cx="4885037" cy="22054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936417-BD03-4A48-A0B7-35E19D3A2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05" t="33874" r="9677" b="35015"/>
            <a:stretch/>
          </p:blipFill>
          <p:spPr>
            <a:xfrm>
              <a:off x="6211329" y="1532237"/>
              <a:ext cx="4769708" cy="21336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FF9859-44C1-416A-AF0F-2C4CC5C3768B}"/>
                </a:ext>
              </a:extLst>
            </p:cNvPr>
            <p:cNvSpPr/>
            <p:nvPr/>
          </p:nvSpPr>
          <p:spPr>
            <a:xfrm>
              <a:off x="6096000" y="1460436"/>
              <a:ext cx="1647568" cy="434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A4FA48-83C6-4D52-9167-13561BD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 data normally distributed?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172AB-F07A-4A10-9259-474DE5F70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2244" cy="4351338"/>
          </a:xfrm>
        </p:spPr>
        <p:txBody>
          <a:bodyPr/>
          <a:lstStyle/>
          <a:p>
            <a:r>
              <a:rPr lang="en-US" dirty="0"/>
              <a:t>This only applies to the quantitative response variables</a:t>
            </a:r>
          </a:p>
          <a:p>
            <a:r>
              <a:rPr lang="en-US" dirty="0"/>
              <a:t>If the distribution of the data approximate a bell curve, then use parametric statistics</a:t>
            </a:r>
          </a:p>
          <a:p>
            <a:r>
              <a:rPr lang="en-US" dirty="0"/>
              <a:t>If not normally distributed, then non-parametric statistics may be the best 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94F1D-4ADE-422B-8C7E-9D683758C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4"/>
          <a:stretch/>
        </p:blipFill>
        <p:spPr>
          <a:xfrm>
            <a:off x="6434946" y="3284845"/>
            <a:ext cx="4700468" cy="25262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324981-C24F-4F95-AF28-C4DE07B0462A}"/>
              </a:ext>
            </a:extLst>
          </p:cNvPr>
          <p:cNvGrpSpPr/>
          <p:nvPr/>
        </p:nvGrpSpPr>
        <p:grpSpPr>
          <a:xfrm>
            <a:off x="6380445" y="2639853"/>
            <a:ext cx="1368531" cy="617838"/>
            <a:chOff x="6096000" y="1460436"/>
            <a:chExt cx="4885037" cy="22054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9E236D-5F55-4674-8F77-D65BC240A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05" t="33874" r="9677" b="35015"/>
            <a:stretch/>
          </p:blipFill>
          <p:spPr>
            <a:xfrm>
              <a:off x="6211329" y="1532237"/>
              <a:ext cx="4769708" cy="21336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0CA27E-1D29-4279-B37D-A7E085B46413}"/>
                </a:ext>
              </a:extLst>
            </p:cNvPr>
            <p:cNvSpPr/>
            <p:nvPr/>
          </p:nvSpPr>
          <p:spPr>
            <a:xfrm>
              <a:off x="6096000" y="1460436"/>
              <a:ext cx="1647568" cy="434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4E2E-D215-4058-AA32-1455298AA958}"/>
              </a:ext>
            </a:extLst>
          </p:cNvPr>
          <p:cNvGrpSpPr/>
          <p:nvPr/>
        </p:nvGrpSpPr>
        <p:grpSpPr>
          <a:xfrm>
            <a:off x="6370593" y="4687872"/>
            <a:ext cx="726426" cy="327952"/>
            <a:chOff x="6096000" y="1460436"/>
            <a:chExt cx="4885037" cy="22054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21584C-3352-47CF-9729-F7B3555E1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05" t="33874" r="9677" b="35015"/>
            <a:stretch/>
          </p:blipFill>
          <p:spPr>
            <a:xfrm>
              <a:off x="6211329" y="1532237"/>
              <a:ext cx="4769708" cy="21336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6F765C-E51B-427B-A30A-A3C27FAB345F}"/>
                </a:ext>
              </a:extLst>
            </p:cNvPr>
            <p:cNvSpPr/>
            <p:nvPr/>
          </p:nvSpPr>
          <p:spPr>
            <a:xfrm>
              <a:off x="6096000" y="1460436"/>
              <a:ext cx="1647568" cy="434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1B47A9-1F1A-4F4F-8796-20C713977EA7}"/>
              </a:ext>
            </a:extLst>
          </p:cNvPr>
          <p:cNvGrpSpPr/>
          <p:nvPr/>
        </p:nvGrpSpPr>
        <p:grpSpPr>
          <a:xfrm>
            <a:off x="6842007" y="1824698"/>
            <a:ext cx="1368531" cy="617838"/>
            <a:chOff x="6096000" y="1460436"/>
            <a:chExt cx="4885037" cy="22054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F0FE5A-6C06-446D-A493-6BF017CA8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05" t="33874" r="9677" b="35015"/>
            <a:stretch/>
          </p:blipFill>
          <p:spPr>
            <a:xfrm>
              <a:off x="6211329" y="1532237"/>
              <a:ext cx="4769708" cy="21336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D7C12E-75D3-4270-976E-A4EF81ADDDC7}"/>
                </a:ext>
              </a:extLst>
            </p:cNvPr>
            <p:cNvSpPr/>
            <p:nvPr/>
          </p:nvSpPr>
          <p:spPr>
            <a:xfrm>
              <a:off x="6096000" y="1460436"/>
              <a:ext cx="1647568" cy="434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18E9FEF-73B5-46D7-9D47-5A5093A0DB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4" r="24296"/>
          <a:stretch/>
        </p:blipFill>
        <p:spPr>
          <a:xfrm>
            <a:off x="9637414" y="1364158"/>
            <a:ext cx="2506584" cy="2247218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586CD3EA-7D8F-4F89-8A63-46AFC376C4FD}"/>
              </a:ext>
            </a:extLst>
          </p:cNvPr>
          <p:cNvSpPr/>
          <p:nvPr/>
        </p:nvSpPr>
        <p:spPr>
          <a:xfrm rot="20425435">
            <a:off x="6949989" y="5071600"/>
            <a:ext cx="98020" cy="31727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8E009ED-774B-427F-BCFA-3E4372751A3B}"/>
              </a:ext>
            </a:extLst>
          </p:cNvPr>
          <p:cNvSpPr/>
          <p:nvPr/>
        </p:nvSpPr>
        <p:spPr>
          <a:xfrm rot="18418338">
            <a:off x="8588911" y="3066473"/>
            <a:ext cx="98020" cy="31727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A39D347-77EC-40BD-8952-FF1CA8C35D79}"/>
              </a:ext>
            </a:extLst>
          </p:cNvPr>
          <p:cNvSpPr/>
          <p:nvPr/>
        </p:nvSpPr>
        <p:spPr>
          <a:xfrm>
            <a:off x="10485345" y="3647038"/>
            <a:ext cx="83801" cy="174908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1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41888-74AE-48C7-A3B1-562D88B3E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629682" cy="6836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1036D-E734-4BCE-8FD3-74FBAC5383C8}"/>
              </a:ext>
            </a:extLst>
          </p:cNvPr>
          <p:cNvSpPr txBox="1"/>
          <p:nvPr/>
        </p:nvSpPr>
        <p:spPr>
          <a:xfrm>
            <a:off x="7669427" y="2232784"/>
            <a:ext cx="3517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just the parametric tests, but an analogous flow chart could be made for non-parametric tests</a:t>
            </a:r>
          </a:p>
        </p:txBody>
      </p:sp>
    </p:spTree>
    <p:extLst>
      <p:ext uri="{BB962C8B-B14F-4D97-AF65-F5344CB8AC3E}">
        <p14:creationId xmlns:p14="http://schemas.microsoft.com/office/powerpoint/2010/main" val="228723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41888-74AE-48C7-A3B1-562D88B3E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29682" cy="683665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111FA5-43B1-47C5-B0B2-21E3149C0E1C}"/>
              </a:ext>
            </a:extLst>
          </p:cNvPr>
          <p:cNvSpPr/>
          <p:nvPr/>
        </p:nvSpPr>
        <p:spPr>
          <a:xfrm>
            <a:off x="3715264" y="3930412"/>
            <a:ext cx="1210962" cy="12264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C3CB2-ACFA-42BA-899B-688C91C9D0F5}"/>
              </a:ext>
            </a:extLst>
          </p:cNvPr>
          <p:cNvSpPr txBox="1"/>
          <p:nvPr/>
        </p:nvSpPr>
        <p:spPr>
          <a:xfrm>
            <a:off x="6663822" y="1392803"/>
            <a:ext cx="256145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Predictor: </a:t>
            </a:r>
            <a:r>
              <a:rPr lang="en-US" dirty="0"/>
              <a:t>Turbidity </a:t>
            </a:r>
          </a:p>
          <a:p>
            <a:r>
              <a:rPr lang="en-US" b="1" dirty="0"/>
              <a:t>Response: </a:t>
            </a:r>
            <a:r>
              <a:rPr lang="en-US" dirty="0"/>
              <a:t>weed biomass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23AEB-0BD4-42B7-A3A0-49A559F57842}"/>
              </a:ext>
            </a:extLst>
          </p:cNvPr>
          <p:cNvSpPr txBox="1"/>
          <p:nvPr/>
        </p:nvSpPr>
        <p:spPr>
          <a:xfrm>
            <a:off x="7014842" y="425545"/>
            <a:ext cx="494624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Turbidity was measured to determine how it affected the biomass of aquatic weeds.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ACD1EF-3DF6-48AD-8C22-B3D786553CA5}"/>
              </a:ext>
            </a:extLst>
          </p:cNvPr>
          <p:cNvGrpSpPr/>
          <p:nvPr/>
        </p:nvGrpSpPr>
        <p:grpSpPr>
          <a:xfrm>
            <a:off x="7138818" y="3827918"/>
            <a:ext cx="4802170" cy="2657934"/>
            <a:chOff x="1055801" y="1971659"/>
            <a:chExt cx="10058400" cy="47752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24913F-69DE-4B60-B0AF-1F5933BB1836}"/>
                </a:ext>
              </a:extLst>
            </p:cNvPr>
            <p:cNvSpPr/>
            <p:nvPr/>
          </p:nvSpPr>
          <p:spPr>
            <a:xfrm>
              <a:off x="1055801" y="1971659"/>
              <a:ext cx="10058400" cy="4775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D62D70-5035-4C24-8583-9538D19BB055}"/>
                </a:ext>
              </a:extLst>
            </p:cNvPr>
            <p:cNvSpPr/>
            <p:nvPr/>
          </p:nvSpPr>
          <p:spPr>
            <a:xfrm>
              <a:off x="1066800" y="6299200"/>
              <a:ext cx="10047401" cy="44704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056718C8-1318-45B5-97C1-3831B1EA4D20}"/>
              </a:ext>
            </a:extLst>
          </p:cNvPr>
          <p:cNvSpPr/>
          <p:nvPr/>
        </p:nvSpPr>
        <p:spPr>
          <a:xfrm>
            <a:off x="7147066" y="3834718"/>
            <a:ext cx="4796048" cy="265793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085A6B-193B-46B8-9334-30D52F17AD9B}"/>
              </a:ext>
            </a:extLst>
          </p:cNvPr>
          <p:cNvGrpSpPr/>
          <p:nvPr/>
        </p:nvGrpSpPr>
        <p:grpSpPr>
          <a:xfrm>
            <a:off x="7135857" y="4922660"/>
            <a:ext cx="4741297" cy="1507969"/>
            <a:chOff x="162854" y="3900534"/>
            <a:chExt cx="8518137" cy="2709193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A94B70A-1F2B-434D-9D0C-F5E28F7AD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930879" y="4768553"/>
              <a:ext cx="2449378" cy="71334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870FD61-0444-4A80-A6D0-26D4B9C46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63912" y="4971587"/>
              <a:ext cx="2449378" cy="71334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8D19902-107D-4259-9E99-CFF00D26E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099632" y="4783332"/>
              <a:ext cx="2449378" cy="71334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D5CB9FC-6444-40F9-ACE3-FCE3F47F3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1399775" y="5028368"/>
              <a:ext cx="2449378" cy="71334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A7596CD-EF2E-4FB0-9BFC-DDEFA2AA3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-44848" y="4891263"/>
              <a:ext cx="2449378" cy="71334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068ED5B-A2DE-42BE-8972-1699677C3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5" t="-10507"/>
            <a:stretch/>
          </p:blipFill>
          <p:spPr>
            <a:xfrm rot="5400000" flipH="1">
              <a:off x="3120937" y="5328670"/>
              <a:ext cx="1602993" cy="78829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3E779D7-3F2D-4D01-8CBB-2620431AE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5" t="-10507"/>
            <a:stretch/>
          </p:blipFill>
          <p:spPr>
            <a:xfrm rot="5400000" flipH="1">
              <a:off x="930434" y="5158663"/>
              <a:ext cx="1602993" cy="78829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1E15E03-5DD0-47EA-BA08-6FED4AC65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5" t="-10507"/>
            <a:stretch/>
          </p:blipFill>
          <p:spPr>
            <a:xfrm rot="5400000" flipH="1">
              <a:off x="-244495" y="5314376"/>
              <a:ext cx="1602993" cy="78829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94C38FD-1102-4E7C-A608-A61CE2214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5" t="-10507"/>
            <a:stretch/>
          </p:blipFill>
          <p:spPr>
            <a:xfrm rot="5400000" flipH="1">
              <a:off x="7020384" y="5414083"/>
              <a:ext cx="1602993" cy="78829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875BA92-3382-4CF8-9534-DF711B9B2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6012542" y="4877502"/>
              <a:ext cx="2449378" cy="7133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294B678-21F3-46F4-A365-06902D7E8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5" t="-10507"/>
            <a:stretch/>
          </p:blipFill>
          <p:spPr>
            <a:xfrm rot="16200000">
              <a:off x="5739974" y="5226470"/>
              <a:ext cx="1602993" cy="788295"/>
            </a:xfrm>
            <a:prstGeom prst="rect">
              <a:avLst/>
            </a:prstGeom>
          </p:spPr>
        </p:pic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5C6AF9C-9539-49C0-B5DB-C1387AA2F3BD}"/>
              </a:ext>
            </a:extLst>
          </p:cNvPr>
          <p:cNvSpPr/>
          <p:nvPr/>
        </p:nvSpPr>
        <p:spPr>
          <a:xfrm>
            <a:off x="7141942" y="3834717"/>
            <a:ext cx="4799045" cy="2659993"/>
          </a:xfrm>
          <a:prstGeom prst="rect">
            <a:avLst/>
          </a:prstGeom>
          <a:solidFill>
            <a:schemeClr val="accent4">
              <a:lumMod val="75000"/>
              <a:alpha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A9F4063B-6370-4D0F-92A1-4EB384104E4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608" y="3218291"/>
            <a:ext cx="1711960" cy="171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181E03-2A64-42EC-933D-FCC2A4553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86" y="1311858"/>
            <a:ext cx="2325062" cy="2219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F47F268-6BE5-4C5E-808A-8AE1A9606089}"/>
              </a:ext>
            </a:extLst>
          </p:cNvPr>
          <p:cNvSpPr txBox="1"/>
          <p:nvPr/>
        </p:nvSpPr>
        <p:spPr>
          <a:xfrm>
            <a:off x="9315697" y="1392043"/>
            <a:ext cx="256145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Quantitative, continuous</a:t>
            </a:r>
          </a:p>
          <a:p>
            <a:r>
              <a:rPr lang="en-US" dirty="0"/>
              <a:t>Quantitative, continuous</a:t>
            </a:r>
          </a:p>
        </p:txBody>
      </p:sp>
    </p:spTree>
    <p:extLst>
      <p:ext uri="{BB962C8B-B14F-4D97-AF65-F5344CB8AC3E}">
        <p14:creationId xmlns:p14="http://schemas.microsoft.com/office/powerpoint/2010/main" val="300638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41888-74AE-48C7-A3B1-562D88B3E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29682" cy="6836650"/>
          </a:xfrm>
        </p:spPr>
      </p:pic>
      <p:pic>
        <p:nvPicPr>
          <p:cNvPr id="7" name="Picture 6" title="Inserting image...">
            <a:extLst>
              <a:ext uri="{FF2B5EF4-FFF2-40B4-BE49-F238E27FC236}">
                <a16:creationId xmlns:a16="http://schemas.microsoft.com/office/drawing/2014/main" id="{888FD9E2-567C-4ACF-A696-4E9BBFF3C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11" y="120018"/>
            <a:ext cx="5109741" cy="65957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997954-D3E4-4F77-A92D-094A74F681F1}"/>
              </a:ext>
            </a:extLst>
          </p:cNvPr>
          <p:cNvSpPr/>
          <p:nvPr/>
        </p:nvSpPr>
        <p:spPr>
          <a:xfrm>
            <a:off x="9524081" y="1544611"/>
            <a:ext cx="1811184" cy="934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E68DA-28A3-40A4-8B14-4000039279EC}"/>
              </a:ext>
            </a:extLst>
          </p:cNvPr>
          <p:cNvSpPr/>
          <p:nvPr/>
        </p:nvSpPr>
        <p:spPr>
          <a:xfrm>
            <a:off x="9524081" y="3970654"/>
            <a:ext cx="1811184" cy="151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CD089-A2E7-4527-BD96-32428BC3AF1F}"/>
              </a:ext>
            </a:extLst>
          </p:cNvPr>
          <p:cNvSpPr/>
          <p:nvPr/>
        </p:nvSpPr>
        <p:spPr>
          <a:xfrm>
            <a:off x="7617022" y="5609968"/>
            <a:ext cx="1811184" cy="317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81EB0-5889-4ABE-A9CB-991BDB275A3C}"/>
              </a:ext>
            </a:extLst>
          </p:cNvPr>
          <p:cNvSpPr/>
          <p:nvPr/>
        </p:nvSpPr>
        <p:spPr>
          <a:xfrm>
            <a:off x="8295503" y="4804895"/>
            <a:ext cx="1058814" cy="417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523E6-842B-41B9-A115-89CF5CF37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970" y="3586556"/>
            <a:ext cx="1907092" cy="2283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BFBDC3-D984-496E-8B61-06593FC9D145}"/>
              </a:ext>
            </a:extLst>
          </p:cNvPr>
          <p:cNvSpPr txBox="1"/>
          <p:nvPr/>
        </p:nvSpPr>
        <p:spPr>
          <a:xfrm>
            <a:off x="6911029" y="2156423"/>
            <a:ext cx="2479485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Predictor: </a:t>
            </a:r>
            <a:r>
              <a:rPr lang="en-US" dirty="0"/>
              <a:t>Parr size</a:t>
            </a:r>
          </a:p>
          <a:p>
            <a:r>
              <a:rPr lang="en-US" b="1" dirty="0"/>
              <a:t>Response: </a:t>
            </a:r>
            <a:r>
              <a:rPr lang="en-US" dirty="0"/>
              <a:t># of survivors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FBD26-1C0D-4D01-85B1-A02E81A47D84}"/>
              </a:ext>
            </a:extLst>
          </p:cNvPr>
          <p:cNvSpPr txBox="1"/>
          <p:nvPr/>
        </p:nvSpPr>
        <p:spPr>
          <a:xfrm>
            <a:off x="7057319" y="1085519"/>
            <a:ext cx="494624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Salmon parr of different sizes were tethered in the Delta to determine how body size affected whether they were eaten or not.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111FA5-43B1-47C5-B0B2-21E3149C0E1C}"/>
              </a:ext>
            </a:extLst>
          </p:cNvPr>
          <p:cNvSpPr/>
          <p:nvPr/>
        </p:nvSpPr>
        <p:spPr>
          <a:xfrm>
            <a:off x="3089189" y="3007775"/>
            <a:ext cx="1210962" cy="110813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6E09D-5BA3-45B7-9DAE-BE4336F19898}"/>
              </a:ext>
            </a:extLst>
          </p:cNvPr>
          <p:cNvSpPr txBox="1"/>
          <p:nvPr/>
        </p:nvSpPr>
        <p:spPr>
          <a:xfrm>
            <a:off x="9480063" y="2144775"/>
            <a:ext cx="259888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Quantitative, continuous</a:t>
            </a:r>
          </a:p>
          <a:p>
            <a:r>
              <a:rPr lang="en-US" dirty="0"/>
              <a:t>Categorical, binary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E83E0F-EB43-40B0-84B3-EFF6C6C6DC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8" b="5186"/>
          <a:stretch/>
        </p:blipFill>
        <p:spPr>
          <a:xfrm>
            <a:off x="3731741" y="4380430"/>
            <a:ext cx="2663580" cy="20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9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41888-74AE-48C7-A3B1-562D88B3E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29682" cy="68366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D7E8F-6DA3-451F-BB3A-F47AFC6C4B01}"/>
              </a:ext>
            </a:extLst>
          </p:cNvPr>
          <p:cNvSpPr txBox="1"/>
          <p:nvPr/>
        </p:nvSpPr>
        <p:spPr>
          <a:xfrm>
            <a:off x="6225077" y="1242730"/>
            <a:ext cx="308492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Predictor: </a:t>
            </a:r>
            <a:r>
              <a:rPr lang="en-US" dirty="0"/>
              <a:t>Delta Region </a:t>
            </a:r>
          </a:p>
          <a:p>
            <a:r>
              <a:rPr lang="en-US" b="1" dirty="0"/>
              <a:t>Response: </a:t>
            </a:r>
            <a:r>
              <a:rPr lang="en-US" dirty="0"/>
              <a:t>zooplankton density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51ABC-D768-4F50-A09E-43C8F3CF81C6}"/>
              </a:ext>
            </a:extLst>
          </p:cNvPr>
          <p:cNvSpPr txBox="1"/>
          <p:nvPr/>
        </p:nvSpPr>
        <p:spPr>
          <a:xfrm>
            <a:off x="7044596" y="179357"/>
            <a:ext cx="4946247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Zooplankton was sampled in the North Delta and the West Delta to determine where zooplankton densities were higher.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B124B-3F22-448B-ADAC-05629A88C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81" t="9600" r="59730" b="7346"/>
          <a:stretch/>
        </p:blipFill>
        <p:spPr>
          <a:xfrm>
            <a:off x="7652952" y="2320476"/>
            <a:ext cx="4087004" cy="441807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0BE3477-5099-4123-A363-B6B2364DA4C1}"/>
              </a:ext>
            </a:extLst>
          </p:cNvPr>
          <p:cNvSpPr/>
          <p:nvPr/>
        </p:nvSpPr>
        <p:spPr>
          <a:xfrm>
            <a:off x="9310001" y="2320476"/>
            <a:ext cx="1926410" cy="192641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64573C-6FEE-481B-9703-DE47FCBFAFCB}"/>
              </a:ext>
            </a:extLst>
          </p:cNvPr>
          <p:cNvSpPr/>
          <p:nvPr/>
        </p:nvSpPr>
        <p:spPr>
          <a:xfrm>
            <a:off x="8432671" y="4785465"/>
            <a:ext cx="1926410" cy="192641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D933D8-1F24-4B6B-A64E-2074D0D07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993" y="4144758"/>
            <a:ext cx="601206" cy="518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03D885-9EF0-4100-9435-15FF0A5ED6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59" y="2460519"/>
            <a:ext cx="1963385" cy="1471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F46A4-5A73-4488-A6D3-16779D0B4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95" y="5351602"/>
            <a:ext cx="601206" cy="518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2D6C6-9CB3-40AB-A4F5-7F3B1AA51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1119" y="4705385"/>
            <a:ext cx="700396" cy="6043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24AD9C-688F-4CE2-AF06-32E097C81960}"/>
              </a:ext>
            </a:extLst>
          </p:cNvPr>
          <p:cNvSpPr/>
          <p:nvPr/>
        </p:nvSpPr>
        <p:spPr>
          <a:xfrm>
            <a:off x="939113" y="4404141"/>
            <a:ext cx="1210962" cy="110813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40E80F-FA13-4C5A-8EB5-125FE5DE4D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t="2558" r="4248" b="4493"/>
          <a:stretch/>
        </p:blipFill>
        <p:spPr>
          <a:xfrm>
            <a:off x="3089189" y="4068489"/>
            <a:ext cx="3143170" cy="24489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DF9531-CD74-46C0-A513-4117EEB1A818}"/>
              </a:ext>
            </a:extLst>
          </p:cNvPr>
          <p:cNvSpPr txBox="1"/>
          <p:nvPr/>
        </p:nvSpPr>
        <p:spPr>
          <a:xfrm>
            <a:off x="9395876" y="1242730"/>
            <a:ext cx="259588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Categorical, nominal</a:t>
            </a:r>
          </a:p>
          <a:p>
            <a:r>
              <a:rPr lang="en-US" dirty="0"/>
              <a:t>Quantitative, continuous </a:t>
            </a:r>
          </a:p>
        </p:txBody>
      </p:sp>
    </p:spTree>
    <p:extLst>
      <p:ext uri="{BB962C8B-B14F-4D97-AF65-F5344CB8AC3E}">
        <p14:creationId xmlns:p14="http://schemas.microsoft.com/office/powerpoint/2010/main" val="140962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272</Words>
  <Application>Microsoft Office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Statistics Masters Workshop Statistics Intro</vt:lpstr>
      <vt:lpstr>How do I choose a statistical test?</vt:lpstr>
      <vt:lpstr>Start by identifying your data types</vt:lpstr>
      <vt:lpstr>Start by identifying your data types</vt:lpstr>
      <vt:lpstr>Are the data normally distributed?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Master Class Statistics Intro</dc:title>
  <dc:creator>Rasmussen, Nicholas@DWR</dc:creator>
  <cp:lastModifiedBy>Rasmussen, Nicholas@DWR</cp:lastModifiedBy>
  <cp:revision>2</cp:revision>
  <dcterms:created xsi:type="dcterms:W3CDTF">2021-02-17T23:56:44Z</dcterms:created>
  <dcterms:modified xsi:type="dcterms:W3CDTF">2021-03-12T20:38:23Z</dcterms:modified>
</cp:coreProperties>
</file>